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0104100" cy="11309350"/>
  <p:notesSz cx="20104100" cy="1130935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lack" panose="02000000000000000000" pitchFamily="2" charset="0"/>
      <p:bold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9" autoAdjust="0"/>
  </p:normalViewPr>
  <p:slideViewPr>
    <p:cSldViewPr snapToGrid="0">
      <p:cViewPr varScale="1">
        <p:scale>
          <a:sx n="39" d="100"/>
          <a:sy n="39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ffdbaff83_0_1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bffdbaff8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679219323_0_23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nový obrázek telematiky</a:t>
            </a:r>
            <a:endParaRPr/>
          </a:p>
        </p:txBody>
      </p:sp>
      <p:sp>
        <p:nvSpPr>
          <p:cNvPr id="271" name="Google Shape;271;g10679219323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a4f2ece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40625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a4f2ecec5_0_0:notes"/>
          <p:cNvSpPr txBox="1">
            <a:spLocks noGrp="1"/>
          </p:cNvSpPr>
          <p:nvPr>
            <p:ph type="body" idx="1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ffdbaff83_0_22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gbffdbaff83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c61090f3b_0_13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bc61090f3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67921932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40625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679219323_0_87:notes"/>
          <p:cNvSpPr txBox="1">
            <a:spLocks noGrp="1"/>
          </p:cNvSpPr>
          <p:nvPr>
            <p:ph type="body" idx="1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28e13864c_2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228e13864c_2_509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28e13864c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40625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28e13864c_2_198:notes"/>
          <p:cNvSpPr txBox="1">
            <a:spLocks noGrp="1"/>
          </p:cNvSpPr>
          <p:nvPr>
            <p:ph type="body" idx="1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689a28e1a_1_12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c689a28e1a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28e13864c_2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40625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28e13864c_2_306:notes"/>
          <p:cNvSpPr txBox="1">
            <a:spLocks noGrp="1"/>
          </p:cNvSpPr>
          <p:nvPr>
            <p:ph type="body" idx="1"/>
          </p:nvPr>
        </p:nvSpPr>
        <p:spPr>
          <a:xfrm>
            <a:off x="2010410" y="5371941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obj">
  <p:cSld name="OBJECT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 extrusionOk="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896B">
              <a:alpha val="5960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Google Shape;13;p2"/>
          <p:cNvSpPr/>
          <p:nvPr/>
        </p:nvSpPr>
        <p:spPr>
          <a:xfrm>
            <a:off x="3015614" y="4118293"/>
            <a:ext cx="3072130" cy="3072130"/>
          </a:xfrm>
          <a:custGeom>
            <a:avLst/>
            <a:gdLst/>
            <a:ahLst/>
            <a:cxnLst/>
            <a:rect l="l" t="t" r="r" b="b"/>
            <a:pathLst>
              <a:path w="3072129" h="3072129" extrusionOk="0">
                <a:moveTo>
                  <a:pt x="3072011" y="0"/>
                </a:moveTo>
                <a:lnTo>
                  <a:pt x="0" y="0"/>
                </a:lnTo>
                <a:lnTo>
                  <a:pt x="0" y="3071979"/>
                </a:lnTo>
                <a:lnTo>
                  <a:pt x="3072011" y="3071979"/>
                </a:lnTo>
                <a:lnTo>
                  <a:pt x="3072011" y="0"/>
                </a:lnTo>
                <a:close/>
              </a:path>
            </a:pathLst>
          </a:custGeom>
          <a:solidFill>
            <a:srgbClr val="00896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2"/>
          <p:cNvSpPr/>
          <p:nvPr/>
        </p:nvSpPr>
        <p:spPr>
          <a:xfrm>
            <a:off x="3109455" y="5461222"/>
            <a:ext cx="2857500" cy="1133475"/>
          </a:xfrm>
          <a:custGeom>
            <a:avLst/>
            <a:gdLst/>
            <a:ahLst/>
            <a:cxnLst/>
            <a:rect l="l" t="t" r="r" b="b"/>
            <a:pathLst>
              <a:path w="2857500" h="1133475" extrusionOk="0">
                <a:moveTo>
                  <a:pt x="413651" y="631659"/>
                </a:moveTo>
                <a:lnTo>
                  <a:pt x="406400" y="624408"/>
                </a:lnTo>
                <a:lnTo>
                  <a:pt x="79476" y="624408"/>
                </a:lnTo>
                <a:lnTo>
                  <a:pt x="72224" y="631659"/>
                </a:lnTo>
                <a:lnTo>
                  <a:pt x="72224" y="1125639"/>
                </a:lnTo>
                <a:lnTo>
                  <a:pt x="79476" y="1132928"/>
                </a:lnTo>
                <a:lnTo>
                  <a:pt x="166687" y="1132928"/>
                </a:lnTo>
                <a:lnTo>
                  <a:pt x="173951" y="1125639"/>
                </a:lnTo>
                <a:lnTo>
                  <a:pt x="173951" y="929513"/>
                </a:lnTo>
                <a:lnTo>
                  <a:pt x="181203" y="922235"/>
                </a:lnTo>
                <a:lnTo>
                  <a:pt x="391883" y="922235"/>
                </a:lnTo>
                <a:lnTo>
                  <a:pt x="399161" y="914971"/>
                </a:lnTo>
                <a:lnTo>
                  <a:pt x="399161" y="842340"/>
                </a:lnTo>
                <a:lnTo>
                  <a:pt x="391883" y="835063"/>
                </a:lnTo>
                <a:lnTo>
                  <a:pt x="181203" y="835063"/>
                </a:lnTo>
                <a:lnTo>
                  <a:pt x="173951" y="827811"/>
                </a:lnTo>
                <a:lnTo>
                  <a:pt x="173951" y="718845"/>
                </a:lnTo>
                <a:lnTo>
                  <a:pt x="181203" y="711568"/>
                </a:lnTo>
                <a:lnTo>
                  <a:pt x="406400" y="711568"/>
                </a:lnTo>
                <a:lnTo>
                  <a:pt x="413651" y="704291"/>
                </a:lnTo>
                <a:lnTo>
                  <a:pt x="413651" y="631659"/>
                </a:lnTo>
                <a:close/>
              </a:path>
              <a:path w="2857500" h="1133475" extrusionOk="0">
                <a:moveTo>
                  <a:pt x="457669" y="152514"/>
                </a:moveTo>
                <a:lnTo>
                  <a:pt x="445096" y="108432"/>
                </a:lnTo>
                <a:lnTo>
                  <a:pt x="422427" y="71005"/>
                </a:lnTo>
                <a:lnTo>
                  <a:pt x="390474" y="40843"/>
                </a:lnTo>
                <a:lnTo>
                  <a:pt x="350037" y="18554"/>
                </a:lnTo>
                <a:lnTo>
                  <a:pt x="301942" y="4737"/>
                </a:lnTo>
                <a:lnTo>
                  <a:pt x="247002" y="0"/>
                </a:lnTo>
                <a:lnTo>
                  <a:pt x="196430" y="3937"/>
                </a:lnTo>
                <a:lnTo>
                  <a:pt x="151371" y="15417"/>
                </a:lnTo>
                <a:lnTo>
                  <a:pt x="111925" y="33896"/>
                </a:lnTo>
                <a:lnTo>
                  <a:pt x="78232" y="58826"/>
                </a:lnTo>
                <a:lnTo>
                  <a:pt x="50380" y="89674"/>
                </a:lnTo>
                <a:lnTo>
                  <a:pt x="28524" y="125907"/>
                </a:lnTo>
                <a:lnTo>
                  <a:pt x="12750" y="166979"/>
                </a:lnTo>
                <a:lnTo>
                  <a:pt x="3213" y="212369"/>
                </a:lnTo>
                <a:lnTo>
                  <a:pt x="0" y="261518"/>
                </a:lnTo>
                <a:lnTo>
                  <a:pt x="3213" y="310667"/>
                </a:lnTo>
                <a:lnTo>
                  <a:pt x="12750" y="356044"/>
                </a:lnTo>
                <a:lnTo>
                  <a:pt x="28524" y="397129"/>
                </a:lnTo>
                <a:lnTo>
                  <a:pt x="50380" y="433362"/>
                </a:lnTo>
                <a:lnTo>
                  <a:pt x="78232" y="464210"/>
                </a:lnTo>
                <a:lnTo>
                  <a:pt x="111925" y="489140"/>
                </a:lnTo>
                <a:lnTo>
                  <a:pt x="151371" y="507606"/>
                </a:lnTo>
                <a:lnTo>
                  <a:pt x="196430" y="519087"/>
                </a:lnTo>
                <a:lnTo>
                  <a:pt x="247002" y="523036"/>
                </a:lnTo>
                <a:lnTo>
                  <a:pt x="301942" y="518261"/>
                </a:lnTo>
                <a:lnTo>
                  <a:pt x="350037" y="504202"/>
                </a:lnTo>
                <a:lnTo>
                  <a:pt x="390474" y="481266"/>
                </a:lnTo>
                <a:lnTo>
                  <a:pt x="422427" y="449859"/>
                </a:lnTo>
                <a:lnTo>
                  <a:pt x="445096" y="410375"/>
                </a:lnTo>
                <a:lnTo>
                  <a:pt x="457669" y="363220"/>
                </a:lnTo>
                <a:lnTo>
                  <a:pt x="450392" y="355942"/>
                </a:lnTo>
                <a:lnTo>
                  <a:pt x="363207" y="355942"/>
                </a:lnTo>
                <a:lnTo>
                  <a:pt x="355968" y="363220"/>
                </a:lnTo>
                <a:lnTo>
                  <a:pt x="340982" y="396024"/>
                </a:lnTo>
                <a:lnTo>
                  <a:pt x="317830" y="418617"/>
                </a:lnTo>
                <a:lnTo>
                  <a:pt x="286512" y="431660"/>
                </a:lnTo>
                <a:lnTo>
                  <a:pt x="247002" y="435851"/>
                </a:lnTo>
                <a:lnTo>
                  <a:pt x="200914" y="430009"/>
                </a:lnTo>
                <a:lnTo>
                  <a:pt x="164122" y="413258"/>
                </a:lnTo>
                <a:lnTo>
                  <a:pt x="136207" y="386829"/>
                </a:lnTo>
                <a:lnTo>
                  <a:pt x="116776" y="351917"/>
                </a:lnTo>
                <a:lnTo>
                  <a:pt x="105397" y="309740"/>
                </a:lnTo>
                <a:lnTo>
                  <a:pt x="101701" y="261518"/>
                </a:lnTo>
                <a:lnTo>
                  <a:pt x="105397" y="213283"/>
                </a:lnTo>
                <a:lnTo>
                  <a:pt x="116776" y="171107"/>
                </a:lnTo>
                <a:lnTo>
                  <a:pt x="136207" y="136194"/>
                </a:lnTo>
                <a:lnTo>
                  <a:pt x="164122" y="109753"/>
                </a:lnTo>
                <a:lnTo>
                  <a:pt x="200914" y="93002"/>
                </a:lnTo>
                <a:lnTo>
                  <a:pt x="247002" y="87147"/>
                </a:lnTo>
                <a:lnTo>
                  <a:pt x="286512" y="91236"/>
                </a:lnTo>
                <a:lnTo>
                  <a:pt x="317830" y="103492"/>
                </a:lnTo>
                <a:lnTo>
                  <a:pt x="340982" y="123926"/>
                </a:lnTo>
                <a:lnTo>
                  <a:pt x="355968" y="152514"/>
                </a:lnTo>
                <a:lnTo>
                  <a:pt x="363207" y="159816"/>
                </a:lnTo>
                <a:lnTo>
                  <a:pt x="450392" y="159816"/>
                </a:lnTo>
                <a:lnTo>
                  <a:pt x="457669" y="152514"/>
                </a:lnTo>
                <a:close/>
              </a:path>
              <a:path w="2857500" h="1133475" extrusionOk="0">
                <a:moveTo>
                  <a:pt x="837742" y="1053007"/>
                </a:moveTo>
                <a:lnTo>
                  <a:pt x="826211" y="1023937"/>
                </a:lnTo>
                <a:lnTo>
                  <a:pt x="791641" y="936752"/>
                </a:lnTo>
                <a:lnTo>
                  <a:pt x="719620" y="755167"/>
                </a:lnTo>
                <a:lnTo>
                  <a:pt x="685177" y="668312"/>
                </a:lnTo>
                <a:lnTo>
                  <a:pt x="685177" y="929513"/>
                </a:lnTo>
                <a:lnTo>
                  <a:pt x="677900" y="936752"/>
                </a:lnTo>
                <a:lnTo>
                  <a:pt x="554418" y="936752"/>
                </a:lnTo>
                <a:lnTo>
                  <a:pt x="547154" y="929513"/>
                </a:lnTo>
                <a:lnTo>
                  <a:pt x="612533" y="755167"/>
                </a:lnTo>
                <a:lnTo>
                  <a:pt x="619810" y="755167"/>
                </a:lnTo>
                <a:lnTo>
                  <a:pt x="685177" y="929513"/>
                </a:lnTo>
                <a:lnTo>
                  <a:pt x="685177" y="668312"/>
                </a:lnTo>
                <a:lnTo>
                  <a:pt x="670648" y="631672"/>
                </a:lnTo>
                <a:lnTo>
                  <a:pt x="663384" y="624395"/>
                </a:lnTo>
                <a:lnTo>
                  <a:pt x="568947" y="624395"/>
                </a:lnTo>
                <a:lnTo>
                  <a:pt x="561682" y="631672"/>
                </a:lnTo>
                <a:lnTo>
                  <a:pt x="394589" y="1053007"/>
                </a:lnTo>
                <a:lnTo>
                  <a:pt x="394589" y="1125664"/>
                </a:lnTo>
                <a:lnTo>
                  <a:pt x="401840" y="1132916"/>
                </a:lnTo>
                <a:lnTo>
                  <a:pt x="467194" y="1132916"/>
                </a:lnTo>
                <a:lnTo>
                  <a:pt x="474497" y="1125664"/>
                </a:lnTo>
                <a:lnTo>
                  <a:pt x="510794" y="1031240"/>
                </a:lnTo>
                <a:lnTo>
                  <a:pt x="525386" y="1023937"/>
                </a:lnTo>
                <a:lnTo>
                  <a:pt x="706970" y="1023937"/>
                </a:lnTo>
                <a:lnTo>
                  <a:pt x="721461" y="1031240"/>
                </a:lnTo>
                <a:lnTo>
                  <a:pt x="757834" y="1125664"/>
                </a:lnTo>
                <a:lnTo>
                  <a:pt x="765086" y="1132916"/>
                </a:lnTo>
                <a:lnTo>
                  <a:pt x="830465" y="1132916"/>
                </a:lnTo>
                <a:lnTo>
                  <a:pt x="837742" y="1125664"/>
                </a:lnTo>
                <a:lnTo>
                  <a:pt x="837742" y="1053007"/>
                </a:lnTo>
                <a:close/>
              </a:path>
              <a:path w="2857500" h="1133475" extrusionOk="0">
                <a:moveTo>
                  <a:pt x="848664" y="435864"/>
                </a:moveTo>
                <a:lnTo>
                  <a:pt x="841413" y="428599"/>
                </a:lnTo>
                <a:lnTo>
                  <a:pt x="616216" y="428599"/>
                </a:lnTo>
                <a:lnTo>
                  <a:pt x="608914" y="421335"/>
                </a:lnTo>
                <a:lnTo>
                  <a:pt x="608914" y="14503"/>
                </a:lnTo>
                <a:lnTo>
                  <a:pt x="601637" y="7251"/>
                </a:lnTo>
                <a:lnTo>
                  <a:pt x="514489" y="7251"/>
                </a:lnTo>
                <a:lnTo>
                  <a:pt x="507212" y="14503"/>
                </a:lnTo>
                <a:lnTo>
                  <a:pt x="507212" y="508520"/>
                </a:lnTo>
                <a:lnTo>
                  <a:pt x="514489" y="515759"/>
                </a:lnTo>
                <a:lnTo>
                  <a:pt x="841413" y="515759"/>
                </a:lnTo>
                <a:lnTo>
                  <a:pt x="848664" y="508520"/>
                </a:lnTo>
                <a:lnTo>
                  <a:pt x="848664" y="435864"/>
                </a:lnTo>
                <a:close/>
              </a:path>
              <a:path w="2857500" h="1133475" extrusionOk="0">
                <a:moveTo>
                  <a:pt x="1230884" y="14503"/>
                </a:moveTo>
                <a:lnTo>
                  <a:pt x="1223606" y="7251"/>
                </a:lnTo>
                <a:lnTo>
                  <a:pt x="882205" y="7251"/>
                </a:lnTo>
                <a:lnTo>
                  <a:pt x="874903" y="14503"/>
                </a:lnTo>
                <a:lnTo>
                  <a:pt x="874903" y="508520"/>
                </a:lnTo>
                <a:lnTo>
                  <a:pt x="882205" y="515759"/>
                </a:lnTo>
                <a:lnTo>
                  <a:pt x="1223606" y="515759"/>
                </a:lnTo>
                <a:lnTo>
                  <a:pt x="1230884" y="508520"/>
                </a:lnTo>
                <a:lnTo>
                  <a:pt x="1230884" y="435864"/>
                </a:lnTo>
                <a:lnTo>
                  <a:pt x="1223606" y="428599"/>
                </a:lnTo>
                <a:lnTo>
                  <a:pt x="983881" y="428599"/>
                </a:lnTo>
                <a:lnTo>
                  <a:pt x="976630" y="421335"/>
                </a:lnTo>
                <a:lnTo>
                  <a:pt x="976630" y="305117"/>
                </a:lnTo>
                <a:lnTo>
                  <a:pt x="983881" y="297827"/>
                </a:lnTo>
                <a:lnTo>
                  <a:pt x="1209103" y="297827"/>
                </a:lnTo>
                <a:lnTo>
                  <a:pt x="1216329" y="290563"/>
                </a:lnTo>
                <a:lnTo>
                  <a:pt x="1216329" y="217932"/>
                </a:lnTo>
                <a:lnTo>
                  <a:pt x="1209103" y="210654"/>
                </a:lnTo>
                <a:lnTo>
                  <a:pt x="983881" y="210654"/>
                </a:lnTo>
                <a:lnTo>
                  <a:pt x="976630" y="203390"/>
                </a:lnTo>
                <a:lnTo>
                  <a:pt x="976630" y="101688"/>
                </a:lnTo>
                <a:lnTo>
                  <a:pt x="983881" y="94411"/>
                </a:lnTo>
                <a:lnTo>
                  <a:pt x="1223606" y="94411"/>
                </a:lnTo>
                <a:lnTo>
                  <a:pt x="1230884" y="87160"/>
                </a:lnTo>
                <a:lnTo>
                  <a:pt x="1230884" y="14503"/>
                </a:lnTo>
                <a:close/>
              </a:path>
              <a:path w="2857500" h="1133475" extrusionOk="0">
                <a:moveTo>
                  <a:pt x="1291069" y="776960"/>
                </a:moveTo>
                <a:lnTo>
                  <a:pt x="1285214" y="730326"/>
                </a:lnTo>
                <a:lnTo>
                  <a:pt x="1276972" y="711568"/>
                </a:lnTo>
                <a:lnTo>
                  <a:pt x="1268463" y="692188"/>
                </a:lnTo>
                <a:lnTo>
                  <a:pt x="1242021" y="662533"/>
                </a:lnTo>
                <a:lnTo>
                  <a:pt x="1207109" y="641350"/>
                </a:lnTo>
                <a:lnTo>
                  <a:pt x="1189342" y="636003"/>
                </a:lnTo>
                <a:lnTo>
                  <a:pt x="1189342" y="776960"/>
                </a:lnTo>
                <a:lnTo>
                  <a:pt x="1184122" y="808621"/>
                </a:lnTo>
                <a:lnTo>
                  <a:pt x="1169365" y="828713"/>
                </a:lnTo>
                <a:lnTo>
                  <a:pt x="1146429" y="839266"/>
                </a:lnTo>
                <a:lnTo>
                  <a:pt x="1116685" y="842340"/>
                </a:lnTo>
                <a:lnTo>
                  <a:pt x="978712" y="842340"/>
                </a:lnTo>
                <a:lnTo>
                  <a:pt x="971448" y="835063"/>
                </a:lnTo>
                <a:lnTo>
                  <a:pt x="971448" y="718845"/>
                </a:lnTo>
                <a:lnTo>
                  <a:pt x="978712" y="711568"/>
                </a:lnTo>
                <a:lnTo>
                  <a:pt x="1116685" y="711568"/>
                </a:lnTo>
                <a:lnTo>
                  <a:pt x="1146429" y="714629"/>
                </a:lnTo>
                <a:lnTo>
                  <a:pt x="1169365" y="725182"/>
                </a:lnTo>
                <a:lnTo>
                  <a:pt x="1184122" y="745274"/>
                </a:lnTo>
                <a:lnTo>
                  <a:pt x="1189342" y="776960"/>
                </a:lnTo>
                <a:lnTo>
                  <a:pt x="1189342" y="636003"/>
                </a:lnTo>
                <a:lnTo>
                  <a:pt x="1164932" y="628637"/>
                </a:lnTo>
                <a:lnTo>
                  <a:pt x="1116685" y="624408"/>
                </a:lnTo>
                <a:lnTo>
                  <a:pt x="876985" y="624408"/>
                </a:lnTo>
                <a:lnTo>
                  <a:pt x="869708" y="631659"/>
                </a:lnTo>
                <a:lnTo>
                  <a:pt x="869708" y="1125639"/>
                </a:lnTo>
                <a:lnTo>
                  <a:pt x="876985" y="1132928"/>
                </a:lnTo>
                <a:lnTo>
                  <a:pt x="964171" y="1132928"/>
                </a:lnTo>
                <a:lnTo>
                  <a:pt x="971448" y="1125639"/>
                </a:lnTo>
                <a:lnTo>
                  <a:pt x="971448" y="936764"/>
                </a:lnTo>
                <a:lnTo>
                  <a:pt x="978712" y="929513"/>
                </a:lnTo>
                <a:lnTo>
                  <a:pt x="1051331" y="929513"/>
                </a:lnTo>
                <a:lnTo>
                  <a:pt x="1065872" y="936764"/>
                </a:lnTo>
                <a:lnTo>
                  <a:pt x="1211173" y="1125639"/>
                </a:lnTo>
                <a:lnTo>
                  <a:pt x="1225689" y="1132928"/>
                </a:lnTo>
                <a:lnTo>
                  <a:pt x="1269276" y="1132928"/>
                </a:lnTo>
                <a:lnTo>
                  <a:pt x="1276502" y="1125639"/>
                </a:lnTo>
                <a:lnTo>
                  <a:pt x="1276502" y="1053007"/>
                </a:lnTo>
                <a:lnTo>
                  <a:pt x="1182065" y="929513"/>
                </a:lnTo>
                <a:lnTo>
                  <a:pt x="1182065" y="922235"/>
                </a:lnTo>
                <a:lnTo>
                  <a:pt x="1223632" y="904633"/>
                </a:lnTo>
                <a:lnTo>
                  <a:pt x="1258379" y="874102"/>
                </a:lnTo>
                <a:lnTo>
                  <a:pt x="1276083" y="842340"/>
                </a:lnTo>
                <a:lnTo>
                  <a:pt x="1282217" y="831316"/>
                </a:lnTo>
                <a:lnTo>
                  <a:pt x="1291069" y="776960"/>
                </a:lnTo>
                <a:close/>
              </a:path>
              <a:path w="2857500" h="1133475" extrusionOk="0">
                <a:moveTo>
                  <a:pt x="1686090" y="14516"/>
                </a:moveTo>
                <a:lnTo>
                  <a:pt x="1678813" y="7264"/>
                </a:lnTo>
                <a:lnTo>
                  <a:pt x="1613433" y="7264"/>
                </a:lnTo>
                <a:lnTo>
                  <a:pt x="1606207" y="14516"/>
                </a:lnTo>
                <a:lnTo>
                  <a:pt x="1475435" y="370459"/>
                </a:lnTo>
                <a:lnTo>
                  <a:pt x="1468183" y="370459"/>
                </a:lnTo>
                <a:lnTo>
                  <a:pt x="1337386" y="14516"/>
                </a:lnTo>
                <a:lnTo>
                  <a:pt x="1330121" y="7264"/>
                </a:lnTo>
                <a:lnTo>
                  <a:pt x="1264754" y="7264"/>
                </a:lnTo>
                <a:lnTo>
                  <a:pt x="1257490" y="14516"/>
                </a:lnTo>
                <a:lnTo>
                  <a:pt x="1257490" y="87147"/>
                </a:lnTo>
                <a:lnTo>
                  <a:pt x="1417269" y="508508"/>
                </a:lnTo>
                <a:lnTo>
                  <a:pt x="1424571" y="515759"/>
                </a:lnTo>
                <a:lnTo>
                  <a:pt x="1518996" y="515759"/>
                </a:lnTo>
                <a:lnTo>
                  <a:pt x="1526273" y="508508"/>
                </a:lnTo>
                <a:lnTo>
                  <a:pt x="1686090" y="87147"/>
                </a:lnTo>
                <a:lnTo>
                  <a:pt x="1686090" y="14516"/>
                </a:lnTo>
                <a:close/>
              </a:path>
              <a:path w="2857500" h="1133475" extrusionOk="0">
                <a:moveTo>
                  <a:pt x="1888528" y="631672"/>
                </a:moveTo>
                <a:lnTo>
                  <a:pt x="1881251" y="624395"/>
                </a:lnTo>
                <a:lnTo>
                  <a:pt x="1772246" y="624395"/>
                </a:lnTo>
                <a:lnTo>
                  <a:pt x="1765020" y="631672"/>
                </a:lnTo>
                <a:lnTo>
                  <a:pt x="1619732" y="987615"/>
                </a:lnTo>
                <a:lnTo>
                  <a:pt x="1612455" y="987615"/>
                </a:lnTo>
                <a:lnTo>
                  <a:pt x="1467192" y="631672"/>
                </a:lnTo>
                <a:lnTo>
                  <a:pt x="1459915" y="624395"/>
                </a:lnTo>
                <a:lnTo>
                  <a:pt x="1350924" y="624395"/>
                </a:lnTo>
                <a:lnTo>
                  <a:pt x="1343647" y="631672"/>
                </a:lnTo>
                <a:lnTo>
                  <a:pt x="1343647" y="1125664"/>
                </a:lnTo>
                <a:lnTo>
                  <a:pt x="1350924" y="1132916"/>
                </a:lnTo>
                <a:lnTo>
                  <a:pt x="1438122" y="1132916"/>
                </a:lnTo>
                <a:lnTo>
                  <a:pt x="1445361" y="1125664"/>
                </a:lnTo>
                <a:lnTo>
                  <a:pt x="1445361" y="842327"/>
                </a:lnTo>
                <a:lnTo>
                  <a:pt x="1452638" y="842327"/>
                </a:lnTo>
                <a:lnTo>
                  <a:pt x="1568869" y="1125664"/>
                </a:lnTo>
                <a:lnTo>
                  <a:pt x="1576133" y="1132916"/>
                </a:lnTo>
                <a:lnTo>
                  <a:pt x="1656067" y="1132916"/>
                </a:lnTo>
                <a:lnTo>
                  <a:pt x="1663319" y="1125664"/>
                </a:lnTo>
                <a:lnTo>
                  <a:pt x="1779549" y="842327"/>
                </a:lnTo>
                <a:lnTo>
                  <a:pt x="1786826" y="842327"/>
                </a:lnTo>
                <a:lnTo>
                  <a:pt x="1786826" y="1125664"/>
                </a:lnTo>
                <a:lnTo>
                  <a:pt x="1794090" y="1132916"/>
                </a:lnTo>
                <a:lnTo>
                  <a:pt x="1881251" y="1132916"/>
                </a:lnTo>
                <a:lnTo>
                  <a:pt x="1888528" y="1125664"/>
                </a:lnTo>
                <a:lnTo>
                  <a:pt x="1888528" y="631672"/>
                </a:lnTo>
                <a:close/>
              </a:path>
              <a:path w="2857500" h="1133475" extrusionOk="0">
                <a:moveTo>
                  <a:pt x="2069312" y="631672"/>
                </a:moveTo>
                <a:lnTo>
                  <a:pt x="2062035" y="624395"/>
                </a:lnTo>
                <a:lnTo>
                  <a:pt x="1974837" y="624395"/>
                </a:lnTo>
                <a:lnTo>
                  <a:pt x="1967560" y="631672"/>
                </a:lnTo>
                <a:lnTo>
                  <a:pt x="1967560" y="842314"/>
                </a:lnTo>
                <a:lnTo>
                  <a:pt x="1974837" y="849604"/>
                </a:lnTo>
                <a:lnTo>
                  <a:pt x="2062035" y="849604"/>
                </a:lnTo>
                <a:lnTo>
                  <a:pt x="2069312" y="842314"/>
                </a:lnTo>
                <a:lnTo>
                  <a:pt x="2069312" y="631672"/>
                </a:lnTo>
                <a:close/>
              </a:path>
              <a:path w="2857500" h="1133475" extrusionOk="0">
                <a:moveTo>
                  <a:pt x="2077339" y="14503"/>
                </a:moveTo>
                <a:lnTo>
                  <a:pt x="2070061" y="7251"/>
                </a:lnTo>
                <a:lnTo>
                  <a:pt x="1728609" y="7251"/>
                </a:lnTo>
                <a:lnTo>
                  <a:pt x="1721332" y="14503"/>
                </a:lnTo>
                <a:lnTo>
                  <a:pt x="1721332" y="508520"/>
                </a:lnTo>
                <a:lnTo>
                  <a:pt x="1728609" y="515759"/>
                </a:lnTo>
                <a:lnTo>
                  <a:pt x="2070061" y="515759"/>
                </a:lnTo>
                <a:lnTo>
                  <a:pt x="2077339" y="508520"/>
                </a:lnTo>
                <a:lnTo>
                  <a:pt x="2077339" y="435864"/>
                </a:lnTo>
                <a:lnTo>
                  <a:pt x="2070061" y="428599"/>
                </a:lnTo>
                <a:lnTo>
                  <a:pt x="1830324" y="428599"/>
                </a:lnTo>
                <a:lnTo>
                  <a:pt x="1823034" y="421335"/>
                </a:lnTo>
                <a:lnTo>
                  <a:pt x="1823034" y="305117"/>
                </a:lnTo>
                <a:lnTo>
                  <a:pt x="1830324" y="297827"/>
                </a:lnTo>
                <a:lnTo>
                  <a:pt x="2055533" y="297827"/>
                </a:lnTo>
                <a:lnTo>
                  <a:pt x="2062784" y="290563"/>
                </a:lnTo>
                <a:lnTo>
                  <a:pt x="2062784" y="217932"/>
                </a:lnTo>
                <a:lnTo>
                  <a:pt x="2055533" y="210654"/>
                </a:lnTo>
                <a:lnTo>
                  <a:pt x="1830324" y="210654"/>
                </a:lnTo>
                <a:lnTo>
                  <a:pt x="1823034" y="203390"/>
                </a:lnTo>
                <a:lnTo>
                  <a:pt x="1823034" y="101688"/>
                </a:lnTo>
                <a:lnTo>
                  <a:pt x="1830324" y="94411"/>
                </a:lnTo>
                <a:lnTo>
                  <a:pt x="2070061" y="94411"/>
                </a:lnTo>
                <a:lnTo>
                  <a:pt x="2077339" y="87160"/>
                </a:lnTo>
                <a:lnTo>
                  <a:pt x="2077339" y="14503"/>
                </a:lnTo>
                <a:close/>
              </a:path>
              <a:path w="2857500" h="1133475" extrusionOk="0">
                <a:moveTo>
                  <a:pt x="2562923" y="159816"/>
                </a:moveTo>
                <a:lnTo>
                  <a:pt x="2557068" y="113195"/>
                </a:lnTo>
                <a:lnTo>
                  <a:pt x="2548813" y="94411"/>
                </a:lnTo>
                <a:lnTo>
                  <a:pt x="2540317" y="75057"/>
                </a:lnTo>
                <a:lnTo>
                  <a:pt x="2513876" y="45389"/>
                </a:lnTo>
                <a:lnTo>
                  <a:pt x="2478963" y="24193"/>
                </a:lnTo>
                <a:lnTo>
                  <a:pt x="2461196" y="18846"/>
                </a:lnTo>
                <a:lnTo>
                  <a:pt x="2461196" y="159816"/>
                </a:lnTo>
                <a:lnTo>
                  <a:pt x="2455976" y="191477"/>
                </a:lnTo>
                <a:lnTo>
                  <a:pt x="2441219" y="211556"/>
                </a:lnTo>
                <a:lnTo>
                  <a:pt x="2418296" y="222110"/>
                </a:lnTo>
                <a:lnTo>
                  <a:pt x="2388565" y="225183"/>
                </a:lnTo>
                <a:lnTo>
                  <a:pt x="2250516" y="225183"/>
                </a:lnTo>
                <a:lnTo>
                  <a:pt x="2243290" y="217932"/>
                </a:lnTo>
                <a:lnTo>
                  <a:pt x="2243290" y="101688"/>
                </a:lnTo>
                <a:lnTo>
                  <a:pt x="2250516" y="94411"/>
                </a:lnTo>
                <a:lnTo>
                  <a:pt x="2388565" y="94411"/>
                </a:lnTo>
                <a:lnTo>
                  <a:pt x="2418296" y="97472"/>
                </a:lnTo>
                <a:lnTo>
                  <a:pt x="2441219" y="108038"/>
                </a:lnTo>
                <a:lnTo>
                  <a:pt x="2455976" y="128143"/>
                </a:lnTo>
                <a:lnTo>
                  <a:pt x="2461196" y="159816"/>
                </a:lnTo>
                <a:lnTo>
                  <a:pt x="2461196" y="18846"/>
                </a:lnTo>
                <a:lnTo>
                  <a:pt x="2436787" y="11480"/>
                </a:lnTo>
                <a:lnTo>
                  <a:pt x="2388565" y="7251"/>
                </a:lnTo>
                <a:lnTo>
                  <a:pt x="2148865" y="7251"/>
                </a:lnTo>
                <a:lnTo>
                  <a:pt x="2141563" y="14503"/>
                </a:lnTo>
                <a:lnTo>
                  <a:pt x="2141563" y="508508"/>
                </a:lnTo>
                <a:lnTo>
                  <a:pt x="2148865" y="515772"/>
                </a:lnTo>
                <a:lnTo>
                  <a:pt x="2236025" y="515772"/>
                </a:lnTo>
                <a:lnTo>
                  <a:pt x="2243290" y="508508"/>
                </a:lnTo>
                <a:lnTo>
                  <a:pt x="2243290" y="319608"/>
                </a:lnTo>
                <a:lnTo>
                  <a:pt x="2250516" y="312356"/>
                </a:lnTo>
                <a:lnTo>
                  <a:pt x="2323173" y="312356"/>
                </a:lnTo>
                <a:lnTo>
                  <a:pt x="2337727" y="319608"/>
                </a:lnTo>
                <a:lnTo>
                  <a:pt x="2482989" y="508508"/>
                </a:lnTo>
                <a:lnTo>
                  <a:pt x="2497544" y="515772"/>
                </a:lnTo>
                <a:lnTo>
                  <a:pt x="2541130" y="515772"/>
                </a:lnTo>
                <a:lnTo>
                  <a:pt x="2548382" y="508508"/>
                </a:lnTo>
                <a:lnTo>
                  <a:pt x="2548382" y="435851"/>
                </a:lnTo>
                <a:lnTo>
                  <a:pt x="2453944" y="312356"/>
                </a:lnTo>
                <a:lnTo>
                  <a:pt x="2453944" y="305117"/>
                </a:lnTo>
                <a:lnTo>
                  <a:pt x="2495473" y="287502"/>
                </a:lnTo>
                <a:lnTo>
                  <a:pt x="2530221" y="256959"/>
                </a:lnTo>
                <a:lnTo>
                  <a:pt x="2547924" y="225183"/>
                </a:lnTo>
                <a:lnTo>
                  <a:pt x="2554059" y="214172"/>
                </a:lnTo>
                <a:lnTo>
                  <a:pt x="2562923" y="159816"/>
                </a:lnTo>
                <a:close/>
              </a:path>
              <a:path w="2857500" h="1133475" extrusionOk="0">
                <a:moveTo>
                  <a:pt x="2857347" y="129819"/>
                </a:moveTo>
                <a:lnTo>
                  <a:pt x="2847708" y="79311"/>
                </a:lnTo>
                <a:lnTo>
                  <a:pt x="2845066" y="75336"/>
                </a:lnTo>
                <a:lnTo>
                  <a:pt x="2821025" y="39014"/>
                </a:lnTo>
                <a:lnTo>
                  <a:pt x="2780715" y="12344"/>
                </a:lnTo>
                <a:lnTo>
                  <a:pt x="2778620" y="11950"/>
                </a:lnTo>
                <a:lnTo>
                  <a:pt x="2778620" y="129819"/>
                </a:lnTo>
                <a:lnTo>
                  <a:pt x="2775318" y="153657"/>
                </a:lnTo>
                <a:lnTo>
                  <a:pt x="2765755" y="170688"/>
                </a:lnTo>
                <a:lnTo>
                  <a:pt x="2750528" y="180898"/>
                </a:lnTo>
                <a:lnTo>
                  <a:pt x="2730195" y="184302"/>
                </a:lnTo>
                <a:lnTo>
                  <a:pt x="2709862" y="180898"/>
                </a:lnTo>
                <a:lnTo>
                  <a:pt x="2694635" y="170688"/>
                </a:lnTo>
                <a:lnTo>
                  <a:pt x="2685097" y="153657"/>
                </a:lnTo>
                <a:lnTo>
                  <a:pt x="2681782" y="129819"/>
                </a:lnTo>
                <a:lnTo>
                  <a:pt x="2685097" y="105981"/>
                </a:lnTo>
                <a:lnTo>
                  <a:pt x="2694635" y="88950"/>
                </a:lnTo>
                <a:lnTo>
                  <a:pt x="2709862" y="78740"/>
                </a:lnTo>
                <a:lnTo>
                  <a:pt x="2730195" y="75336"/>
                </a:lnTo>
                <a:lnTo>
                  <a:pt x="2750528" y="78740"/>
                </a:lnTo>
                <a:lnTo>
                  <a:pt x="2765755" y="88950"/>
                </a:lnTo>
                <a:lnTo>
                  <a:pt x="2775318" y="105981"/>
                </a:lnTo>
                <a:lnTo>
                  <a:pt x="2778620" y="129819"/>
                </a:lnTo>
                <a:lnTo>
                  <a:pt x="2778620" y="11950"/>
                </a:lnTo>
                <a:lnTo>
                  <a:pt x="2730195" y="2692"/>
                </a:lnTo>
                <a:lnTo>
                  <a:pt x="2679674" y="12344"/>
                </a:lnTo>
                <a:lnTo>
                  <a:pt x="2639377" y="39014"/>
                </a:lnTo>
                <a:lnTo>
                  <a:pt x="2612707" y="79311"/>
                </a:lnTo>
                <a:lnTo>
                  <a:pt x="2603055" y="129819"/>
                </a:lnTo>
                <a:lnTo>
                  <a:pt x="2612707" y="180327"/>
                </a:lnTo>
                <a:lnTo>
                  <a:pt x="2639377" y="220624"/>
                </a:lnTo>
                <a:lnTo>
                  <a:pt x="2679674" y="247294"/>
                </a:lnTo>
                <a:lnTo>
                  <a:pt x="2730195" y="256946"/>
                </a:lnTo>
                <a:lnTo>
                  <a:pt x="2780715" y="247294"/>
                </a:lnTo>
                <a:lnTo>
                  <a:pt x="2821025" y="220624"/>
                </a:lnTo>
                <a:lnTo>
                  <a:pt x="2845066" y="184302"/>
                </a:lnTo>
                <a:lnTo>
                  <a:pt x="2847708" y="180327"/>
                </a:lnTo>
                <a:lnTo>
                  <a:pt x="2857347" y="1298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3523928" y="4814411"/>
            <a:ext cx="13056242" cy="220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900" b="1" i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523928" y="4814411"/>
            <a:ext cx="13056242" cy="220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900" b="1" i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1316649" y="3744083"/>
            <a:ext cx="17470801" cy="261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7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523928" y="4814411"/>
            <a:ext cx="13056242" cy="220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900" b="1" i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500" cy="12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18733500" cy="751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ctrTitle"/>
          </p:nvPr>
        </p:nvSpPr>
        <p:spPr>
          <a:xfrm>
            <a:off x="685325" y="1637146"/>
            <a:ext cx="18733500" cy="451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685307" y="6231576"/>
            <a:ext cx="18733500" cy="17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23928" y="4814411"/>
            <a:ext cx="13056242" cy="220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900" b="1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6649" y="3744083"/>
            <a:ext cx="17470801" cy="261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9.jp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ourworldindata.org/employment-in-agricultu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uractiv.cz/section/klima-a-zivotni-prostredi/news/blizi-se-konec-syntetickych-pesticidu-iniciativa-volajici-po-jejich-zakazu-ma-jiz-pul-milionu-podpisu/" TargetMode="External"/><Relationship Id="rId5" Type="http://schemas.openxmlformats.org/officeDocument/2006/relationships/hyperlink" Target="https://www.fao.org/fileadmin/templates/wsfs/docs/expert_paper/How_to_Feed_the_World_in_2050.pdf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471" y="-75800"/>
            <a:ext cx="20375035" cy="114609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505400" y="4073817"/>
            <a:ext cx="150933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295465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cs-CZ" b="0" dirty="0">
                <a:latin typeface="Roboto"/>
                <a:ea typeface="Roboto"/>
                <a:cs typeface="Roboto"/>
                <a:sym typeface="Roboto"/>
              </a:rPr>
              <a:t>Urychlení přechodu světa k udržitelnému zemědělství</a:t>
            </a:r>
            <a:endParaRPr b="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9"/>
          <p:cNvSpPr/>
          <p:nvPr/>
        </p:nvSpPr>
        <p:spPr>
          <a:xfrm>
            <a:off x="5508326" y="7235532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120000" extrusionOk="0">
                <a:moveTo>
                  <a:pt x="0" y="0"/>
                </a:moveTo>
                <a:lnTo>
                  <a:pt x="2157002" y="0"/>
                </a:lnTo>
              </a:path>
            </a:pathLst>
          </a:custGeom>
          <a:noFill/>
          <a:ln w="942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725" y="4181600"/>
            <a:ext cx="276222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60" y="-17885"/>
            <a:ext cx="20236133" cy="113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8"/>
          <p:cNvSpPr txBox="1">
            <a:spLocks noGrp="1"/>
          </p:cNvSpPr>
          <p:nvPr>
            <p:ph type="title"/>
          </p:nvPr>
        </p:nvSpPr>
        <p:spPr>
          <a:xfrm>
            <a:off x="929675" y="550100"/>
            <a:ext cx="16641900" cy="18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7500" dirty="0">
                <a:latin typeface="Roboto"/>
                <a:ea typeface="Roboto"/>
                <a:cs typeface="Roboto"/>
                <a:sym typeface="Roboto"/>
              </a:rPr>
              <a:t>Chytré řešení založené na senzorice</a:t>
            </a:r>
            <a:endParaRPr lang="en-US" sz="7500" b="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5" name="Google Shape;265;p18"/>
          <p:cNvSpPr/>
          <p:nvPr/>
        </p:nvSpPr>
        <p:spPr>
          <a:xfrm>
            <a:off x="942379" y="2032442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120000" extrusionOk="0">
                <a:moveTo>
                  <a:pt x="0" y="0"/>
                </a:moveTo>
                <a:lnTo>
                  <a:pt x="2157002" y="0"/>
                </a:lnTo>
              </a:path>
            </a:pathLst>
          </a:custGeom>
          <a:noFill/>
          <a:ln w="942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18"/>
          <p:cNvSpPr txBox="1"/>
          <p:nvPr/>
        </p:nvSpPr>
        <p:spPr>
          <a:xfrm>
            <a:off x="929674" y="2779100"/>
            <a:ext cx="9425287" cy="3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444500" lvl="0" indent="-508000" algn="l" rtl="0">
              <a:lnSpc>
                <a:spcPct val="1198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Roboto"/>
              <a:buChar char="•"/>
            </a:pPr>
            <a:r>
              <a:rPr lang="cs-CZ" sz="4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Optimalizace </a:t>
            </a:r>
            <a:r>
              <a:rPr lang="cs-CZ" sz="4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zavlažování</a:t>
            </a:r>
            <a:endParaRPr sz="4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44500" lvl="0" indent="-508000" algn="l" rtl="0">
              <a:lnSpc>
                <a:spcPct val="1198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Roboto"/>
              <a:buChar char="•"/>
            </a:pPr>
            <a:r>
              <a:rPr lang="cs-CZ" sz="4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Predikce chorob a škůdců</a:t>
            </a:r>
            <a:endParaRPr sz="4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44500" lvl="0" indent="-508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Roboto"/>
              <a:buChar char="•"/>
            </a:pPr>
            <a:r>
              <a:rPr lang="cs-CZ" sz="4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Ochrana </a:t>
            </a:r>
            <a:r>
              <a:rPr lang="cs-CZ" sz="4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uskladněného materiálu</a:t>
            </a:r>
            <a:endParaRPr sz="4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44500" lvl="0" indent="-508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Roboto"/>
              <a:buChar char="•"/>
            </a:pPr>
            <a:r>
              <a:rPr lang="cs-CZ" sz="4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Správa a řízení farmy</a:t>
            </a:r>
            <a:endParaRPr sz="46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0275" y="2398675"/>
            <a:ext cx="11309349" cy="113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1000" y="-28725"/>
            <a:ext cx="1640850" cy="16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50" y="0"/>
            <a:ext cx="20236125" cy="134845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9"/>
          <p:cNvSpPr/>
          <p:nvPr/>
        </p:nvSpPr>
        <p:spPr>
          <a:xfrm>
            <a:off x="-124425" y="-28725"/>
            <a:ext cx="20284200" cy="11493000"/>
          </a:xfrm>
          <a:prstGeom prst="rect">
            <a:avLst/>
          </a:prstGeom>
          <a:solidFill>
            <a:srgbClr val="098E71">
              <a:alpha val="720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title"/>
          </p:nvPr>
        </p:nvSpPr>
        <p:spPr>
          <a:xfrm>
            <a:off x="929675" y="550100"/>
            <a:ext cx="166419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7500" dirty="0">
                <a:latin typeface="Roboto"/>
                <a:ea typeface="Roboto"/>
                <a:cs typeface="Roboto"/>
                <a:sym typeface="Roboto"/>
              </a:rPr>
              <a:t>Efektivní řízení farmy</a:t>
            </a:r>
            <a:endParaRPr sz="7500" b="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942379" y="2032442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120000" extrusionOk="0">
                <a:moveTo>
                  <a:pt x="0" y="0"/>
                </a:moveTo>
                <a:lnTo>
                  <a:pt x="2157002" y="0"/>
                </a:lnTo>
              </a:path>
            </a:pathLst>
          </a:custGeom>
          <a:noFill/>
          <a:ln w="942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7" name="Google Shape;277;p19"/>
          <p:cNvSpPr txBox="1"/>
          <p:nvPr/>
        </p:nvSpPr>
        <p:spPr>
          <a:xfrm>
            <a:off x="929676" y="3072000"/>
            <a:ext cx="6311700" cy="3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444500" lvl="0" indent="-508000" algn="l" rtl="0">
              <a:lnSpc>
                <a:spcPct val="1198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Roboto"/>
              <a:buChar char="•"/>
            </a:pPr>
            <a:r>
              <a:rPr lang="en-US" sz="46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Telemati</a:t>
            </a:r>
            <a:r>
              <a:rPr lang="cs-CZ" sz="46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ka</a:t>
            </a:r>
            <a:endParaRPr sz="4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44500" lvl="0" indent="-508000" algn="l" rtl="0">
              <a:lnSpc>
                <a:spcPct val="1198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Roboto"/>
              <a:buChar char="•"/>
            </a:pPr>
            <a:r>
              <a:rPr lang="en-US" sz="46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Agro</a:t>
            </a:r>
            <a:r>
              <a:rPr lang="en-US" sz="4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management</a:t>
            </a:r>
            <a:r>
              <a:rPr lang="en-US" sz="4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4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44500" lvl="0" indent="-508000" algn="l" rtl="0">
              <a:lnSpc>
                <a:spcPct val="1198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Roboto"/>
              <a:buChar char="•"/>
            </a:pPr>
            <a:r>
              <a:rPr lang="cs-CZ" sz="4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Registr orné půdy</a:t>
            </a:r>
            <a:endParaRPr sz="4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445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375" y="2392400"/>
            <a:ext cx="12918502" cy="785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1000" y="-28725"/>
            <a:ext cx="1640850" cy="16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0"/>
          <p:cNvPicPr preferRelativeResize="0"/>
          <p:nvPr/>
        </p:nvPicPr>
        <p:blipFill rotWithShape="1">
          <a:blip r:embed="rId3">
            <a:alphaModFix/>
          </a:blip>
          <a:srcRect t="34696" r="66955"/>
          <a:stretch/>
        </p:blipFill>
        <p:spPr>
          <a:xfrm>
            <a:off x="7121485" y="2917586"/>
            <a:ext cx="5561608" cy="738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 rotWithShape="1">
          <a:blip r:embed="rId4">
            <a:alphaModFix/>
          </a:blip>
          <a:srcRect l="30815" t="7774" r="34561"/>
          <a:stretch/>
        </p:blipFill>
        <p:spPr>
          <a:xfrm>
            <a:off x="13313279" y="2917586"/>
            <a:ext cx="5561607" cy="739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3252" y="10609"/>
            <a:ext cx="1839745" cy="183968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0"/>
          <p:cNvSpPr/>
          <p:nvPr/>
        </p:nvSpPr>
        <p:spPr>
          <a:xfrm>
            <a:off x="13313279" y="2917585"/>
            <a:ext cx="5561700" cy="7397700"/>
          </a:xfrm>
          <a:prstGeom prst="rect">
            <a:avLst/>
          </a:prstGeom>
          <a:solidFill>
            <a:srgbClr val="008267">
              <a:alpha val="45120"/>
            </a:srgbClr>
          </a:solidFill>
          <a:ln>
            <a:noFill/>
          </a:ln>
        </p:spPr>
        <p:txBody>
          <a:bodyPr spcFirstLastPara="1" wrap="square" lIns="201025" tIns="201025" rIns="201025" bIns="201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0"/>
          <p:cNvSpPr/>
          <p:nvPr/>
        </p:nvSpPr>
        <p:spPr>
          <a:xfrm>
            <a:off x="7121466" y="2917659"/>
            <a:ext cx="5561700" cy="7397700"/>
          </a:xfrm>
          <a:prstGeom prst="rect">
            <a:avLst/>
          </a:prstGeom>
          <a:solidFill>
            <a:srgbClr val="008267">
              <a:alpha val="45120"/>
            </a:srgbClr>
          </a:solidFill>
          <a:ln>
            <a:noFill/>
          </a:ln>
        </p:spPr>
        <p:txBody>
          <a:bodyPr spcFirstLastPara="1" wrap="square" lIns="201025" tIns="201025" rIns="201025" bIns="201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20"/>
          <p:cNvPicPr preferRelativeResize="0"/>
          <p:nvPr/>
        </p:nvPicPr>
        <p:blipFill rotWithShape="1">
          <a:blip r:embed="rId6">
            <a:alphaModFix/>
          </a:blip>
          <a:srcRect l="21592" t="25889" r="52765" b="23791"/>
          <a:stretch/>
        </p:blipFill>
        <p:spPr>
          <a:xfrm>
            <a:off x="929672" y="2917574"/>
            <a:ext cx="5561604" cy="739791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0"/>
          <p:cNvSpPr/>
          <p:nvPr/>
        </p:nvSpPr>
        <p:spPr>
          <a:xfrm>
            <a:off x="929674" y="2924143"/>
            <a:ext cx="5561700" cy="7397700"/>
          </a:xfrm>
          <a:prstGeom prst="rect">
            <a:avLst/>
          </a:prstGeom>
          <a:solidFill>
            <a:srgbClr val="008267">
              <a:alpha val="45120"/>
            </a:srgbClr>
          </a:solidFill>
          <a:ln>
            <a:noFill/>
          </a:ln>
        </p:spPr>
        <p:txBody>
          <a:bodyPr spcFirstLastPara="1" wrap="square" lIns="201025" tIns="201025" rIns="201025" bIns="201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13313279" y="2917585"/>
            <a:ext cx="5561700" cy="7397700"/>
          </a:xfrm>
          <a:prstGeom prst="rect">
            <a:avLst/>
          </a:prstGeom>
          <a:solidFill>
            <a:srgbClr val="008267">
              <a:alpha val="45120"/>
            </a:srgbClr>
          </a:solidFill>
          <a:ln>
            <a:noFill/>
          </a:ln>
        </p:spPr>
        <p:txBody>
          <a:bodyPr spcFirstLastPara="1" wrap="square" lIns="201025" tIns="201025" rIns="201025" bIns="201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0"/>
          <p:cNvSpPr/>
          <p:nvPr/>
        </p:nvSpPr>
        <p:spPr>
          <a:xfrm>
            <a:off x="929674" y="2924143"/>
            <a:ext cx="5561700" cy="7397700"/>
          </a:xfrm>
          <a:prstGeom prst="rect">
            <a:avLst/>
          </a:prstGeom>
          <a:solidFill>
            <a:srgbClr val="008267">
              <a:alpha val="45120"/>
            </a:srgbClr>
          </a:solidFill>
          <a:ln>
            <a:noFill/>
          </a:ln>
        </p:spPr>
        <p:txBody>
          <a:bodyPr spcFirstLastPara="1" wrap="square" lIns="201025" tIns="201025" rIns="201025" bIns="201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0"/>
          <p:cNvSpPr txBox="1"/>
          <p:nvPr/>
        </p:nvSpPr>
        <p:spPr>
          <a:xfrm>
            <a:off x="1328392" y="3523004"/>
            <a:ext cx="4364400" cy="5392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187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4800" b="1" dirty="0">
                <a:solidFill>
                  <a:srgbClr val="FFFFFF"/>
                </a:solidFill>
              </a:rPr>
              <a:t>Zemědělství</a:t>
            </a:r>
            <a:endParaRPr sz="4800" b="1" dirty="0">
              <a:solidFill>
                <a:srgbClr val="FFFFFF"/>
              </a:solidFill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cs-CZ" sz="3500" dirty="0">
                <a:solidFill>
                  <a:srgbClr val="FFFFFF"/>
                </a:solidFill>
              </a:rPr>
              <a:t>Zelenina</a:t>
            </a:r>
            <a:r>
              <a:rPr lang="en-US" sz="3500" dirty="0">
                <a:solidFill>
                  <a:srgbClr val="FFFFFF"/>
                </a:solidFill>
              </a:rPr>
              <a:t> </a:t>
            </a:r>
            <a:endParaRPr sz="3500" dirty="0">
              <a:solidFill>
                <a:srgbClr val="FFFFFF"/>
              </a:solidFill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cs-CZ" sz="3500" dirty="0">
                <a:solidFill>
                  <a:srgbClr val="FFFFFF"/>
                </a:solidFill>
              </a:rPr>
              <a:t>Ovocné sady</a:t>
            </a:r>
            <a:endParaRPr sz="3500" dirty="0">
              <a:solidFill>
                <a:srgbClr val="FFFFFF"/>
              </a:solidFill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en-US" sz="3500" dirty="0">
                <a:solidFill>
                  <a:srgbClr val="FFFFFF"/>
                </a:solidFill>
              </a:rPr>
              <a:t>V</a:t>
            </a:r>
            <a:r>
              <a:rPr lang="cs-CZ" sz="3500" dirty="0" err="1">
                <a:solidFill>
                  <a:srgbClr val="FFFFFF"/>
                </a:solidFill>
              </a:rPr>
              <a:t>inohrady</a:t>
            </a:r>
            <a:endParaRPr sz="3500" dirty="0">
              <a:solidFill>
                <a:srgbClr val="FFFFFF"/>
              </a:solidFill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cs-CZ" sz="3500" dirty="0">
                <a:solidFill>
                  <a:srgbClr val="FFFFFF"/>
                </a:solidFill>
              </a:rPr>
              <a:t>Bobuloviny</a:t>
            </a:r>
            <a:endParaRPr sz="3500" dirty="0">
              <a:solidFill>
                <a:srgbClr val="FFFFFF"/>
              </a:solidFill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cs-CZ" sz="3500" dirty="0">
                <a:solidFill>
                  <a:srgbClr val="FFFFFF"/>
                </a:solidFill>
              </a:rPr>
              <a:t>Polní plodiny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294" name="Google Shape;294;p20"/>
          <p:cNvSpPr/>
          <p:nvPr/>
        </p:nvSpPr>
        <p:spPr>
          <a:xfrm>
            <a:off x="7121466" y="2917659"/>
            <a:ext cx="5561700" cy="7397700"/>
          </a:xfrm>
          <a:prstGeom prst="rect">
            <a:avLst/>
          </a:prstGeom>
          <a:solidFill>
            <a:srgbClr val="008267">
              <a:alpha val="45120"/>
            </a:srgbClr>
          </a:solidFill>
          <a:ln>
            <a:noFill/>
          </a:ln>
        </p:spPr>
        <p:txBody>
          <a:bodyPr spcFirstLastPara="1" wrap="square" lIns="201025" tIns="201025" rIns="201025" bIns="201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0"/>
          <p:cNvSpPr txBox="1"/>
          <p:nvPr/>
        </p:nvSpPr>
        <p:spPr>
          <a:xfrm>
            <a:off x="13417494" y="3516529"/>
            <a:ext cx="5353200" cy="5392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187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4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Sportoviště</a:t>
            </a:r>
            <a:endParaRPr sz="4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Char char="●"/>
            </a:pPr>
            <a:r>
              <a:rPr lang="cs-CZ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Fotbalová hřiště</a:t>
            </a:r>
            <a:endParaRPr sz="3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Char char="●"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</a:t>
            </a:r>
            <a:r>
              <a:rPr lang="cs-CZ" sz="35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éningová</a:t>
            </a:r>
            <a:r>
              <a:rPr lang="cs-CZ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hřiště</a:t>
            </a:r>
            <a:endParaRPr sz="3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Char char="●"/>
            </a:pPr>
            <a:r>
              <a:rPr lang="cs-CZ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Golf</a:t>
            </a:r>
            <a:endParaRPr sz="3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7267967" y="3516502"/>
            <a:ext cx="5353200" cy="5392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187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4800" b="1" dirty="0">
                <a:solidFill>
                  <a:srgbClr val="FFFFFF"/>
                </a:solidFill>
              </a:rPr>
              <a:t>Města</a:t>
            </a:r>
            <a:endParaRPr sz="4800" b="1" dirty="0">
              <a:solidFill>
                <a:srgbClr val="FFFFFF"/>
              </a:solidFill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cs-CZ" sz="3500" dirty="0">
                <a:solidFill>
                  <a:srgbClr val="FFFFFF"/>
                </a:solidFill>
              </a:rPr>
              <a:t>Městské</a:t>
            </a:r>
            <a:r>
              <a:rPr lang="en-US" sz="3500" dirty="0">
                <a:solidFill>
                  <a:srgbClr val="FFFFFF"/>
                </a:solidFill>
              </a:rPr>
              <a:t> park</a:t>
            </a:r>
            <a:r>
              <a:rPr lang="cs-CZ" sz="3500" dirty="0">
                <a:solidFill>
                  <a:srgbClr val="FFFFFF"/>
                </a:solidFill>
              </a:rPr>
              <a:t>y</a:t>
            </a:r>
            <a:endParaRPr sz="3500" dirty="0">
              <a:solidFill>
                <a:srgbClr val="FFFFFF"/>
              </a:solidFill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cs-CZ" sz="3500" dirty="0">
                <a:solidFill>
                  <a:srgbClr val="FFFFFF"/>
                </a:solidFill>
              </a:rPr>
              <a:t>Obnova zeleně</a:t>
            </a:r>
            <a:endParaRPr sz="3500" dirty="0">
              <a:solidFill>
                <a:srgbClr val="FFFFFF"/>
              </a:solidFill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en-US" sz="3500" dirty="0">
                <a:solidFill>
                  <a:srgbClr val="FFFFFF"/>
                </a:solidFill>
              </a:rPr>
              <a:t>Tram</a:t>
            </a:r>
            <a:r>
              <a:rPr lang="cs-CZ" sz="3500" dirty="0" err="1">
                <a:solidFill>
                  <a:srgbClr val="FFFFFF"/>
                </a:solidFill>
              </a:rPr>
              <a:t>vajové</a:t>
            </a:r>
            <a:r>
              <a:rPr lang="cs-CZ" sz="3500" dirty="0">
                <a:solidFill>
                  <a:srgbClr val="FFFFFF"/>
                </a:solidFill>
              </a:rPr>
              <a:t> pásy</a:t>
            </a:r>
            <a:endParaRPr sz="3500" dirty="0">
              <a:solidFill>
                <a:srgbClr val="FFFFFF"/>
              </a:solidFill>
            </a:endParaRPr>
          </a:p>
          <a:p>
            <a:pPr marL="1003300" lvl="0" indent="-717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Char char="●"/>
            </a:pPr>
            <a:r>
              <a:rPr lang="en-US" sz="3500" dirty="0">
                <a:solidFill>
                  <a:srgbClr val="FFFFFF"/>
                </a:solidFill>
              </a:rPr>
              <a:t>Bu</a:t>
            </a:r>
            <a:r>
              <a:rPr lang="cs-CZ" sz="3500" dirty="0" err="1">
                <a:solidFill>
                  <a:srgbClr val="FFFFFF"/>
                </a:solidFill>
              </a:rPr>
              <a:t>dovy</a:t>
            </a:r>
            <a:endParaRPr sz="3500" dirty="0">
              <a:solidFill>
                <a:srgbClr val="FFFFFF"/>
              </a:solidFill>
            </a:endParaRPr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4294967295"/>
          </p:nvPr>
        </p:nvSpPr>
        <p:spPr>
          <a:xfrm>
            <a:off x="853473" y="542100"/>
            <a:ext cx="123837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7500" dirty="0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Kde lze řešení aplikovat</a:t>
            </a:r>
            <a:endParaRPr sz="7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929679" y="2012646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120000" extrusionOk="0">
                <a:moveTo>
                  <a:pt x="0" y="0"/>
                </a:moveTo>
                <a:lnTo>
                  <a:pt x="2157002" y="0"/>
                </a:lnTo>
              </a:path>
            </a:pathLst>
          </a:custGeom>
          <a:noFill/>
          <a:ln w="94225" cap="flat" cmpd="sng">
            <a:solidFill>
              <a:srgbClr val="0089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 r="6559"/>
          <a:stretch/>
        </p:blipFill>
        <p:spPr>
          <a:xfrm>
            <a:off x="0" y="0"/>
            <a:ext cx="20104103" cy="1130855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7991588" y="4846700"/>
            <a:ext cx="3621437" cy="3704162"/>
          </a:xfrm>
          <a:custGeom>
            <a:avLst/>
            <a:gdLst/>
            <a:ahLst/>
            <a:cxnLst/>
            <a:rect l="l" t="t" r="r" b="b"/>
            <a:pathLst>
              <a:path w="4337050" h="6414134" extrusionOk="0">
                <a:moveTo>
                  <a:pt x="4336618" y="0"/>
                </a:moveTo>
                <a:lnTo>
                  <a:pt x="0" y="0"/>
                </a:lnTo>
                <a:lnTo>
                  <a:pt x="0" y="1251280"/>
                </a:lnTo>
                <a:lnTo>
                  <a:pt x="0" y="6413627"/>
                </a:lnTo>
                <a:lnTo>
                  <a:pt x="4336618" y="6413627"/>
                </a:lnTo>
                <a:lnTo>
                  <a:pt x="4336618" y="1251280"/>
                </a:lnTo>
                <a:lnTo>
                  <a:pt x="4336618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10"/>
          <p:cNvSpPr/>
          <p:nvPr/>
        </p:nvSpPr>
        <p:spPr>
          <a:xfrm>
            <a:off x="11752712" y="4835750"/>
            <a:ext cx="3621437" cy="3704162"/>
          </a:xfrm>
          <a:custGeom>
            <a:avLst/>
            <a:gdLst/>
            <a:ahLst/>
            <a:cxnLst/>
            <a:rect l="l" t="t" r="r" b="b"/>
            <a:pathLst>
              <a:path w="4337050" h="6414134" extrusionOk="0">
                <a:moveTo>
                  <a:pt x="4336621" y="0"/>
                </a:moveTo>
                <a:lnTo>
                  <a:pt x="0" y="0"/>
                </a:lnTo>
                <a:lnTo>
                  <a:pt x="0" y="6413637"/>
                </a:lnTo>
                <a:lnTo>
                  <a:pt x="4336621" y="6413637"/>
                </a:lnTo>
                <a:lnTo>
                  <a:pt x="4336621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65" name="Google Shape;65;p10"/>
          <p:cNvGrpSpPr/>
          <p:nvPr/>
        </p:nvGrpSpPr>
        <p:grpSpPr>
          <a:xfrm>
            <a:off x="17519254" y="0"/>
            <a:ext cx="1640676" cy="1640839"/>
            <a:chOff x="17521006" y="0"/>
            <a:chExt cx="1640840" cy="1640839"/>
          </a:xfrm>
        </p:grpSpPr>
        <p:sp>
          <p:nvSpPr>
            <p:cNvPr id="66" name="Google Shape;66;p10"/>
            <p:cNvSpPr/>
            <p:nvPr/>
          </p:nvSpPr>
          <p:spPr>
            <a:xfrm>
              <a:off x="17521006" y="0"/>
              <a:ext cx="1640840" cy="1640839"/>
            </a:xfrm>
            <a:custGeom>
              <a:avLst/>
              <a:gdLst/>
              <a:ahLst/>
              <a:cxnLst/>
              <a:rect l="l" t="t" r="r" b="b"/>
              <a:pathLst>
                <a:path w="1640840" h="1640839" extrusionOk="0">
                  <a:moveTo>
                    <a:pt x="1640714" y="0"/>
                  </a:moveTo>
                  <a:lnTo>
                    <a:pt x="0" y="0"/>
                  </a:lnTo>
                  <a:lnTo>
                    <a:pt x="0" y="1640703"/>
                  </a:lnTo>
                  <a:lnTo>
                    <a:pt x="1640714" y="1640703"/>
                  </a:lnTo>
                  <a:lnTo>
                    <a:pt x="1640714" y="0"/>
                  </a:lnTo>
                  <a:close/>
                </a:path>
              </a:pathLst>
            </a:custGeom>
            <a:solidFill>
              <a:srgbClr val="0089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17571123" y="717238"/>
              <a:ext cx="1369059" cy="279400"/>
            </a:xfrm>
            <a:custGeom>
              <a:avLst/>
              <a:gdLst/>
              <a:ahLst/>
              <a:cxnLst/>
              <a:rect l="l" t="t" r="r" b="b"/>
              <a:pathLst>
                <a:path w="1369059" h="279400" extrusionOk="0">
                  <a:moveTo>
                    <a:pt x="244424" y="81470"/>
                  </a:moveTo>
                  <a:lnTo>
                    <a:pt x="232308" y="47459"/>
                  </a:lnTo>
                  <a:lnTo>
                    <a:pt x="208546" y="21818"/>
                  </a:lnTo>
                  <a:lnTo>
                    <a:pt x="174599" y="5638"/>
                  </a:lnTo>
                  <a:lnTo>
                    <a:pt x="131914" y="0"/>
                  </a:lnTo>
                  <a:lnTo>
                    <a:pt x="85420" y="6705"/>
                  </a:lnTo>
                  <a:lnTo>
                    <a:pt x="48602" y="25704"/>
                  </a:lnTo>
                  <a:lnTo>
                    <a:pt x="21844" y="55308"/>
                  </a:lnTo>
                  <a:lnTo>
                    <a:pt x="5524" y="93865"/>
                  </a:lnTo>
                  <a:lnTo>
                    <a:pt x="0" y="139674"/>
                  </a:lnTo>
                  <a:lnTo>
                    <a:pt x="5524" y="185496"/>
                  </a:lnTo>
                  <a:lnTo>
                    <a:pt x="21844" y="224040"/>
                  </a:lnTo>
                  <a:lnTo>
                    <a:pt x="48602" y="253657"/>
                  </a:lnTo>
                  <a:lnTo>
                    <a:pt x="85420" y="272656"/>
                  </a:lnTo>
                  <a:lnTo>
                    <a:pt x="131914" y="279349"/>
                  </a:lnTo>
                  <a:lnTo>
                    <a:pt x="174599" y="273659"/>
                  </a:lnTo>
                  <a:lnTo>
                    <a:pt x="208546" y="257048"/>
                  </a:lnTo>
                  <a:lnTo>
                    <a:pt x="232308" y="230251"/>
                  </a:lnTo>
                  <a:lnTo>
                    <a:pt x="244424" y="193992"/>
                  </a:lnTo>
                  <a:lnTo>
                    <a:pt x="240550" y="190106"/>
                  </a:lnTo>
                  <a:lnTo>
                    <a:pt x="193992" y="190106"/>
                  </a:lnTo>
                  <a:lnTo>
                    <a:pt x="190119" y="193992"/>
                  </a:lnTo>
                  <a:lnTo>
                    <a:pt x="182118" y="211518"/>
                  </a:lnTo>
                  <a:lnTo>
                    <a:pt x="169748" y="223583"/>
                  </a:lnTo>
                  <a:lnTo>
                    <a:pt x="153022" y="230543"/>
                  </a:lnTo>
                  <a:lnTo>
                    <a:pt x="131914" y="232791"/>
                  </a:lnTo>
                  <a:lnTo>
                    <a:pt x="96875" y="225882"/>
                  </a:lnTo>
                  <a:lnTo>
                    <a:pt x="72745" y="206603"/>
                  </a:lnTo>
                  <a:lnTo>
                    <a:pt x="58801" y="177139"/>
                  </a:lnTo>
                  <a:lnTo>
                    <a:pt x="54317" y="139674"/>
                  </a:lnTo>
                  <a:lnTo>
                    <a:pt x="58801" y="102209"/>
                  </a:lnTo>
                  <a:lnTo>
                    <a:pt x="72745" y="72745"/>
                  </a:lnTo>
                  <a:lnTo>
                    <a:pt x="96875" y="53467"/>
                  </a:lnTo>
                  <a:lnTo>
                    <a:pt x="131914" y="46558"/>
                  </a:lnTo>
                  <a:lnTo>
                    <a:pt x="153022" y="48742"/>
                  </a:lnTo>
                  <a:lnTo>
                    <a:pt x="169748" y="55283"/>
                  </a:lnTo>
                  <a:lnTo>
                    <a:pt x="182118" y="66192"/>
                  </a:lnTo>
                  <a:lnTo>
                    <a:pt x="190119" y="81470"/>
                  </a:lnTo>
                  <a:lnTo>
                    <a:pt x="193992" y="85356"/>
                  </a:lnTo>
                  <a:lnTo>
                    <a:pt x="240550" y="85356"/>
                  </a:lnTo>
                  <a:lnTo>
                    <a:pt x="244424" y="81470"/>
                  </a:lnTo>
                  <a:close/>
                </a:path>
                <a:path w="1369059" h="279400" extrusionOk="0">
                  <a:moveTo>
                    <a:pt x="453263" y="232791"/>
                  </a:moveTo>
                  <a:lnTo>
                    <a:pt x="449389" y="228917"/>
                  </a:lnTo>
                  <a:lnTo>
                    <a:pt x="329107" y="228917"/>
                  </a:lnTo>
                  <a:lnTo>
                    <a:pt x="325208" y="225031"/>
                  </a:lnTo>
                  <a:lnTo>
                    <a:pt x="325208" y="7747"/>
                  </a:lnTo>
                  <a:lnTo>
                    <a:pt x="321322" y="3873"/>
                  </a:lnTo>
                  <a:lnTo>
                    <a:pt x="274777" y="3873"/>
                  </a:lnTo>
                  <a:lnTo>
                    <a:pt x="270903" y="7747"/>
                  </a:lnTo>
                  <a:lnTo>
                    <a:pt x="270903" y="271589"/>
                  </a:lnTo>
                  <a:lnTo>
                    <a:pt x="274777" y="275463"/>
                  </a:lnTo>
                  <a:lnTo>
                    <a:pt x="449389" y="275463"/>
                  </a:lnTo>
                  <a:lnTo>
                    <a:pt x="453263" y="271589"/>
                  </a:lnTo>
                  <a:lnTo>
                    <a:pt x="453263" y="232791"/>
                  </a:lnTo>
                  <a:close/>
                </a:path>
                <a:path w="1369059" h="279400" extrusionOk="0">
                  <a:moveTo>
                    <a:pt x="657390" y="7747"/>
                  </a:moveTo>
                  <a:lnTo>
                    <a:pt x="653503" y="3873"/>
                  </a:lnTo>
                  <a:lnTo>
                    <a:pt x="471170" y="3873"/>
                  </a:lnTo>
                  <a:lnTo>
                    <a:pt x="467271" y="7747"/>
                  </a:lnTo>
                  <a:lnTo>
                    <a:pt x="467271" y="271589"/>
                  </a:lnTo>
                  <a:lnTo>
                    <a:pt x="471170" y="275463"/>
                  </a:lnTo>
                  <a:lnTo>
                    <a:pt x="653503" y="275463"/>
                  </a:lnTo>
                  <a:lnTo>
                    <a:pt x="657390" y="271589"/>
                  </a:lnTo>
                  <a:lnTo>
                    <a:pt x="657390" y="232791"/>
                  </a:lnTo>
                  <a:lnTo>
                    <a:pt x="653503" y="228917"/>
                  </a:lnTo>
                  <a:lnTo>
                    <a:pt x="525487" y="228917"/>
                  </a:lnTo>
                  <a:lnTo>
                    <a:pt x="521601" y="225031"/>
                  </a:lnTo>
                  <a:lnTo>
                    <a:pt x="521601" y="162953"/>
                  </a:lnTo>
                  <a:lnTo>
                    <a:pt x="525487" y="159080"/>
                  </a:lnTo>
                  <a:lnTo>
                    <a:pt x="645756" y="159080"/>
                  </a:lnTo>
                  <a:lnTo>
                    <a:pt x="649630" y="155194"/>
                  </a:lnTo>
                  <a:lnTo>
                    <a:pt x="649630" y="116395"/>
                  </a:lnTo>
                  <a:lnTo>
                    <a:pt x="645756" y="112509"/>
                  </a:lnTo>
                  <a:lnTo>
                    <a:pt x="525487" y="112509"/>
                  </a:lnTo>
                  <a:lnTo>
                    <a:pt x="521601" y="108623"/>
                  </a:lnTo>
                  <a:lnTo>
                    <a:pt x="521601" y="54317"/>
                  </a:lnTo>
                  <a:lnTo>
                    <a:pt x="525487" y="50431"/>
                  </a:lnTo>
                  <a:lnTo>
                    <a:pt x="653503" y="50431"/>
                  </a:lnTo>
                  <a:lnTo>
                    <a:pt x="657390" y="46558"/>
                  </a:lnTo>
                  <a:lnTo>
                    <a:pt x="657390" y="7747"/>
                  </a:lnTo>
                  <a:close/>
                </a:path>
                <a:path w="1369059" h="279400" extrusionOk="0">
                  <a:moveTo>
                    <a:pt x="900518" y="7759"/>
                  </a:moveTo>
                  <a:lnTo>
                    <a:pt x="896632" y="3886"/>
                  </a:lnTo>
                  <a:lnTo>
                    <a:pt x="861707" y="3886"/>
                  </a:lnTo>
                  <a:lnTo>
                    <a:pt x="857846" y="7759"/>
                  </a:lnTo>
                  <a:lnTo>
                    <a:pt x="788009" y="197866"/>
                  </a:lnTo>
                  <a:lnTo>
                    <a:pt x="784136" y="197866"/>
                  </a:lnTo>
                  <a:lnTo>
                    <a:pt x="714286" y="7759"/>
                  </a:lnTo>
                  <a:lnTo>
                    <a:pt x="710399" y="3886"/>
                  </a:lnTo>
                  <a:lnTo>
                    <a:pt x="675487" y="3886"/>
                  </a:lnTo>
                  <a:lnTo>
                    <a:pt x="671601" y="7759"/>
                  </a:lnTo>
                  <a:lnTo>
                    <a:pt x="671601" y="46558"/>
                  </a:lnTo>
                  <a:lnTo>
                    <a:pt x="756945" y="271589"/>
                  </a:lnTo>
                  <a:lnTo>
                    <a:pt x="760844" y="275463"/>
                  </a:lnTo>
                  <a:lnTo>
                    <a:pt x="811276" y="275463"/>
                  </a:lnTo>
                  <a:lnTo>
                    <a:pt x="815162" y="271589"/>
                  </a:lnTo>
                  <a:lnTo>
                    <a:pt x="900518" y="46558"/>
                  </a:lnTo>
                  <a:lnTo>
                    <a:pt x="900518" y="7759"/>
                  </a:lnTo>
                  <a:close/>
                </a:path>
                <a:path w="1369059" h="279400" extrusionOk="0">
                  <a:moveTo>
                    <a:pt x="1109472" y="7747"/>
                  </a:moveTo>
                  <a:lnTo>
                    <a:pt x="1105585" y="3873"/>
                  </a:lnTo>
                  <a:lnTo>
                    <a:pt x="923226" y="3873"/>
                  </a:lnTo>
                  <a:lnTo>
                    <a:pt x="919340" y="7747"/>
                  </a:lnTo>
                  <a:lnTo>
                    <a:pt x="919340" y="271589"/>
                  </a:lnTo>
                  <a:lnTo>
                    <a:pt x="923226" y="275463"/>
                  </a:lnTo>
                  <a:lnTo>
                    <a:pt x="1105585" y="275463"/>
                  </a:lnTo>
                  <a:lnTo>
                    <a:pt x="1109472" y="271589"/>
                  </a:lnTo>
                  <a:lnTo>
                    <a:pt x="1109472" y="232791"/>
                  </a:lnTo>
                  <a:lnTo>
                    <a:pt x="1105585" y="228917"/>
                  </a:lnTo>
                  <a:lnTo>
                    <a:pt x="977544" y="228917"/>
                  </a:lnTo>
                  <a:lnTo>
                    <a:pt x="973658" y="225031"/>
                  </a:lnTo>
                  <a:lnTo>
                    <a:pt x="973658" y="162953"/>
                  </a:lnTo>
                  <a:lnTo>
                    <a:pt x="977544" y="159080"/>
                  </a:lnTo>
                  <a:lnTo>
                    <a:pt x="1097826" y="159080"/>
                  </a:lnTo>
                  <a:lnTo>
                    <a:pt x="1101699" y="155194"/>
                  </a:lnTo>
                  <a:lnTo>
                    <a:pt x="1101699" y="116395"/>
                  </a:lnTo>
                  <a:lnTo>
                    <a:pt x="1097826" y="112509"/>
                  </a:lnTo>
                  <a:lnTo>
                    <a:pt x="977544" y="112509"/>
                  </a:lnTo>
                  <a:lnTo>
                    <a:pt x="973658" y="108623"/>
                  </a:lnTo>
                  <a:lnTo>
                    <a:pt x="973658" y="54317"/>
                  </a:lnTo>
                  <a:lnTo>
                    <a:pt x="977544" y="50431"/>
                  </a:lnTo>
                  <a:lnTo>
                    <a:pt x="1105585" y="50431"/>
                  </a:lnTo>
                  <a:lnTo>
                    <a:pt x="1109472" y="46558"/>
                  </a:lnTo>
                  <a:lnTo>
                    <a:pt x="1109472" y="7747"/>
                  </a:lnTo>
                  <a:close/>
                </a:path>
                <a:path w="1369059" h="279400" extrusionOk="0">
                  <a:moveTo>
                    <a:pt x="1368818" y="85356"/>
                  </a:moveTo>
                  <a:lnTo>
                    <a:pt x="1362049" y="50431"/>
                  </a:lnTo>
                  <a:lnTo>
                    <a:pt x="1361909" y="49707"/>
                  </a:lnTo>
                  <a:lnTo>
                    <a:pt x="1342631" y="24244"/>
                  </a:lnTo>
                  <a:lnTo>
                    <a:pt x="1314488" y="9652"/>
                  </a:lnTo>
                  <a:lnTo>
                    <a:pt x="1314488" y="85356"/>
                  </a:lnTo>
                  <a:lnTo>
                    <a:pt x="1311694" y="102273"/>
                  </a:lnTo>
                  <a:lnTo>
                    <a:pt x="1303820" y="112991"/>
                  </a:lnTo>
                  <a:lnTo>
                    <a:pt x="1291577" y="118630"/>
                  </a:lnTo>
                  <a:lnTo>
                    <a:pt x="1275689" y="120269"/>
                  </a:lnTo>
                  <a:lnTo>
                    <a:pt x="1201966" y="120269"/>
                  </a:lnTo>
                  <a:lnTo>
                    <a:pt x="1198105" y="116395"/>
                  </a:lnTo>
                  <a:lnTo>
                    <a:pt x="1198105" y="54317"/>
                  </a:lnTo>
                  <a:lnTo>
                    <a:pt x="1201966" y="50431"/>
                  </a:lnTo>
                  <a:lnTo>
                    <a:pt x="1275689" y="50431"/>
                  </a:lnTo>
                  <a:lnTo>
                    <a:pt x="1291577" y="52070"/>
                  </a:lnTo>
                  <a:lnTo>
                    <a:pt x="1303820" y="57708"/>
                  </a:lnTo>
                  <a:lnTo>
                    <a:pt x="1311694" y="68440"/>
                  </a:lnTo>
                  <a:lnTo>
                    <a:pt x="1314488" y="85356"/>
                  </a:lnTo>
                  <a:lnTo>
                    <a:pt x="1314488" y="9652"/>
                  </a:lnTo>
                  <a:lnTo>
                    <a:pt x="1313167" y="8966"/>
                  </a:lnTo>
                  <a:lnTo>
                    <a:pt x="1275689" y="3873"/>
                  </a:lnTo>
                  <a:lnTo>
                    <a:pt x="1147673" y="3873"/>
                  </a:lnTo>
                  <a:lnTo>
                    <a:pt x="1143787" y="7747"/>
                  </a:lnTo>
                  <a:lnTo>
                    <a:pt x="1143787" y="271589"/>
                  </a:lnTo>
                  <a:lnTo>
                    <a:pt x="1147673" y="275463"/>
                  </a:lnTo>
                  <a:lnTo>
                    <a:pt x="1194219" y="275463"/>
                  </a:lnTo>
                  <a:lnTo>
                    <a:pt x="1198105" y="271589"/>
                  </a:lnTo>
                  <a:lnTo>
                    <a:pt x="1198105" y="170700"/>
                  </a:lnTo>
                  <a:lnTo>
                    <a:pt x="1201966" y="166827"/>
                  </a:lnTo>
                  <a:lnTo>
                    <a:pt x="1240777" y="166827"/>
                  </a:lnTo>
                  <a:lnTo>
                    <a:pt x="1248537" y="170700"/>
                  </a:lnTo>
                  <a:lnTo>
                    <a:pt x="1326134" y="271589"/>
                  </a:lnTo>
                  <a:lnTo>
                    <a:pt x="1333893" y="275463"/>
                  </a:lnTo>
                  <a:lnTo>
                    <a:pt x="1357172" y="275463"/>
                  </a:lnTo>
                  <a:lnTo>
                    <a:pt x="1361046" y="271589"/>
                  </a:lnTo>
                  <a:lnTo>
                    <a:pt x="1361046" y="232791"/>
                  </a:lnTo>
                  <a:lnTo>
                    <a:pt x="1310614" y="166827"/>
                  </a:lnTo>
                  <a:lnTo>
                    <a:pt x="1310614" y="162953"/>
                  </a:lnTo>
                  <a:lnTo>
                    <a:pt x="1332801" y="153555"/>
                  </a:lnTo>
                  <a:lnTo>
                    <a:pt x="1351356" y="137248"/>
                  </a:lnTo>
                  <a:lnTo>
                    <a:pt x="1360817" y="120269"/>
                  </a:lnTo>
                  <a:lnTo>
                    <a:pt x="1364094" y="114388"/>
                  </a:lnTo>
                  <a:lnTo>
                    <a:pt x="1368818" y="85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18961381" y="718681"/>
              <a:ext cx="135900" cy="135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17609706" y="1050727"/>
              <a:ext cx="1066800" cy="271780"/>
            </a:xfrm>
            <a:custGeom>
              <a:avLst/>
              <a:gdLst/>
              <a:ahLst/>
              <a:cxnLst/>
              <a:rect l="l" t="t" r="r" b="b"/>
              <a:pathLst>
                <a:path w="1066800" h="271780" extrusionOk="0">
                  <a:moveTo>
                    <a:pt x="182346" y="3873"/>
                  </a:moveTo>
                  <a:lnTo>
                    <a:pt x="178473" y="0"/>
                  </a:lnTo>
                  <a:lnTo>
                    <a:pt x="3860" y="0"/>
                  </a:lnTo>
                  <a:lnTo>
                    <a:pt x="0" y="3873"/>
                  </a:lnTo>
                  <a:lnTo>
                    <a:pt x="0" y="267703"/>
                  </a:lnTo>
                  <a:lnTo>
                    <a:pt x="3860" y="271589"/>
                  </a:lnTo>
                  <a:lnTo>
                    <a:pt x="50431" y="271589"/>
                  </a:lnTo>
                  <a:lnTo>
                    <a:pt x="54317" y="267703"/>
                  </a:lnTo>
                  <a:lnTo>
                    <a:pt x="54317" y="162953"/>
                  </a:lnTo>
                  <a:lnTo>
                    <a:pt x="58191" y="159067"/>
                  </a:lnTo>
                  <a:lnTo>
                    <a:pt x="170713" y="159067"/>
                  </a:lnTo>
                  <a:lnTo>
                    <a:pt x="174599" y="155194"/>
                  </a:lnTo>
                  <a:lnTo>
                    <a:pt x="174599" y="116395"/>
                  </a:lnTo>
                  <a:lnTo>
                    <a:pt x="170713" y="112509"/>
                  </a:lnTo>
                  <a:lnTo>
                    <a:pt x="58191" y="112509"/>
                  </a:lnTo>
                  <a:lnTo>
                    <a:pt x="54317" y="108635"/>
                  </a:lnTo>
                  <a:lnTo>
                    <a:pt x="54317" y="50444"/>
                  </a:lnTo>
                  <a:lnTo>
                    <a:pt x="58191" y="46558"/>
                  </a:lnTo>
                  <a:lnTo>
                    <a:pt x="178473" y="46558"/>
                  </a:lnTo>
                  <a:lnTo>
                    <a:pt x="182346" y="42672"/>
                  </a:lnTo>
                  <a:lnTo>
                    <a:pt x="182346" y="3873"/>
                  </a:lnTo>
                  <a:close/>
                </a:path>
                <a:path w="1066800" h="271780" extrusionOk="0">
                  <a:moveTo>
                    <a:pt x="408838" y="228917"/>
                  </a:moveTo>
                  <a:lnTo>
                    <a:pt x="402691" y="213385"/>
                  </a:lnTo>
                  <a:lnTo>
                    <a:pt x="384213" y="166827"/>
                  </a:lnTo>
                  <a:lnTo>
                    <a:pt x="345757" y="69837"/>
                  </a:lnTo>
                  <a:lnTo>
                    <a:pt x="327355" y="23456"/>
                  </a:lnTo>
                  <a:lnTo>
                    <a:pt x="327355" y="162953"/>
                  </a:lnTo>
                  <a:lnTo>
                    <a:pt x="323469" y="166827"/>
                  </a:lnTo>
                  <a:lnTo>
                    <a:pt x="257530" y="166827"/>
                  </a:lnTo>
                  <a:lnTo>
                    <a:pt x="253644" y="162953"/>
                  </a:lnTo>
                  <a:lnTo>
                    <a:pt x="288569" y="69837"/>
                  </a:lnTo>
                  <a:lnTo>
                    <a:pt x="292455" y="69837"/>
                  </a:lnTo>
                  <a:lnTo>
                    <a:pt x="327355" y="162953"/>
                  </a:lnTo>
                  <a:lnTo>
                    <a:pt x="327355" y="23456"/>
                  </a:lnTo>
                  <a:lnTo>
                    <a:pt x="319595" y="3886"/>
                  </a:lnTo>
                  <a:lnTo>
                    <a:pt x="315722" y="0"/>
                  </a:lnTo>
                  <a:lnTo>
                    <a:pt x="265290" y="0"/>
                  </a:lnTo>
                  <a:lnTo>
                    <a:pt x="261404" y="3886"/>
                  </a:lnTo>
                  <a:lnTo>
                    <a:pt x="172161" y="228917"/>
                  </a:lnTo>
                  <a:lnTo>
                    <a:pt x="172161" y="267716"/>
                  </a:lnTo>
                  <a:lnTo>
                    <a:pt x="176034" y="271589"/>
                  </a:lnTo>
                  <a:lnTo>
                    <a:pt x="210947" y="271589"/>
                  </a:lnTo>
                  <a:lnTo>
                    <a:pt x="214833" y="267716"/>
                  </a:lnTo>
                  <a:lnTo>
                    <a:pt x="234226" y="217284"/>
                  </a:lnTo>
                  <a:lnTo>
                    <a:pt x="242011" y="213385"/>
                  </a:lnTo>
                  <a:lnTo>
                    <a:pt x="339001" y="213385"/>
                  </a:lnTo>
                  <a:lnTo>
                    <a:pt x="346735" y="217284"/>
                  </a:lnTo>
                  <a:lnTo>
                    <a:pt x="366166" y="267716"/>
                  </a:lnTo>
                  <a:lnTo>
                    <a:pt x="370039" y="271589"/>
                  </a:lnTo>
                  <a:lnTo>
                    <a:pt x="404964" y="271589"/>
                  </a:lnTo>
                  <a:lnTo>
                    <a:pt x="408838" y="267716"/>
                  </a:lnTo>
                  <a:lnTo>
                    <a:pt x="408838" y="228917"/>
                  </a:lnTo>
                  <a:close/>
                </a:path>
                <a:path w="1066800" h="271780" extrusionOk="0">
                  <a:moveTo>
                    <a:pt x="650963" y="81470"/>
                  </a:moveTo>
                  <a:lnTo>
                    <a:pt x="644194" y="46558"/>
                  </a:lnTo>
                  <a:lnTo>
                    <a:pt x="644055" y="45821"/>
                  </a:lnTo>
                  <a:lnTo>
                    <a:pt x="624763" y="20358"/>
                  </a:lnTo>
                  <a:lnTo>
                    <a:pt x="596633" y="5791"/>
                  </a:lnTo>
                  <a:lnTo>
                    <a:pt x="596633" y="81470"/>
                  </a:lnTo>
                  <a:lnTo>
                    <a:pt x="593839" y="98386"/>
                  </a:lnTo>
                  <a:lnTo>
                    <a:pt x="585952" y="109118"/>
                  </a:lnTo>
                  <a:lnTo>
                    <a:pt x="573709" y="114757"/>
                  </a:lnTo>
                  <a:lnTo>
                    <a:pt x="557822" y="116395"/>
                  </a:lnTo>
                  <a:lnTo>
                    <a:pt x="484136" y="116395"/>
                  </a:lnTo>
                  <a:lnTo>
                    <a:pt x="480250" y="112509"/>
                  </a:lnTo>
                  <a:lnTo>
                    <a:pt x="480250" y="50444"/>
                  </a:lnTo>
                  <a:lnTo>
                    <a:pt x="484136" y="46558"/>
                  </a:lnTo>
                  <a:lnTo>
                    <a:pt x="557822" y="46558"/>
                  </a:lnTo>
                  <a:lnTo>
                    <a:pt x="573709" y="48196"/>
                  </a:lnTo>
                  <a:lnTo>
                    <a:pt x="585952" y="53822"/>
                  </a:lnTo>
                  <a:lnTo>
                    <a:pt x="593839" y="64554"/>
                  </a:lnTo>
                  <a:lnTo>
                    <a:pt x="596633" y="81470"/>
                  </a:lnTo>
                  <a:lnTo>
                    <a:pt x="596633" y="5791"/>
                  </a:lnTo>
                  <a:lnTo>
                    <a:pt x="595299" y="5092"/>
                  </a:lnTo>
                  <a:lnTo>
                    <a:pt x="557822" y="0"/>
                  </a:lnTo>
                  <a:lnTo>
                    <a:pt x="429806" y="0"/>
                  </a:lnTo>
                  <a:lnTo>
                    <a:pt x="425919" y="3873"/>
                  </a:lnTo>
                  <a:lnTo>
                    <a:pt x="425919" y="267703"/>
                  </a:lnTo>
                  <a:lnTo>
                    <a:pt x="429806" y="271589"/>
                  </a:lnTo>
                  <a:lnTo>
                    <a:pt x="476377" y="271589"/>
                  </a:lnTo>
                  <a:lnTo>
                    <a:pt x="480250" y="267703"/>
                  </a:lnTo>
                  <a:lnTo>
                    <a:pt x="480250" y="166827"/>
                  </a:lnTo>
                  <a:lnTo>
                    <a:pt x="484136" y="162953"/>
                  </a:lnTo>
                  <a:lnTo>
                    <a:pt x="522909" y="162953"/>
                  </a:lnTo>
                  <a:lnTo>
                    <a:pt x="530682" y="166827"/>
                  </a:lnTo>
                  <a:lnTo>
                    <a:pt x="608279" y="267703"/>
                  </a:lnTo>
                  <a:lnTo>
                    <a:pt x="616038" y="271589"/>
                  </a:lnTo>
                  <a:lnTo>
                    <a:pt x="639318" y="271589"/>
                  </a:lnTo>
                  <a:lnTo>
                    <a:pt x="643178" y="267703"/>
                  </a:lnTo>
                  <a:lnTo>
                    <a:pt x="643178" y="228917"/>
                  </a:lnTo>
                  <a:lnTo>
                    <a:pt x="592747" y="162953"/>
                  </a:lnTo>
                  <a:lnTo>
                    <a:pt x="592747" y="159067"/>
                  </a:lnTo>
                  <a:lnTo>
                    <a:pt x="614934" y="149669"/>
                  </a:lnTo>
                  <a:lnTo>
                    <a:pt x="633501" y="133362"/>
                  </a:lnTo>
                  <a:lnTo>
                    <a:pt x="642950" y="116395"/>
                  </a:lnTo>
                  <a:lnTo>
                    <a:pt x="646226" y="110515"/>
                  </a:lnTo>
                  <a:lnTo>
                    <a:pt x="650963" y="81470"/>
                  </a:lnTo>
                  <a:close/>
                </a:path>
                <a:path w="1066800" h="271780" extrusionOk="0">
                  <a:moveTo>
                    <a:pt x="970051" y="3873"/>
                  </a:moveTo>
                  <a:lnTo>
                    <a:pt x="966165" y="0"/>
                  </a:lnTo>
                  <a:lnTo>
                    <a:pt x="907948" y="0"/>
                  </a:lnTo>
                  <a:lnTo>
                    <a:pt x="904087" y="3873"/>
                  </a:lnTo>
                  <a:lnTo>
                    <a:pt x="826490" y="193992"/>
                  </a:lnTo>
                  <a:lnTo>
                    <a:pt x="822604" y="193992"/>
                  </a:lnTo>
                  <a:lnTo>
                    <a:pt x="745020" y="3873"/>
                  </a:lnTo>
                  <a:lnTo>
                    <a:pt x="741133" y="0"/>
                  </a:lnTo>
                  <a:lnTo>
                    <a:pt x="682929" y="0"/>
                  </a:lnTo>
                  <a:lnTo>
                    <a:pt x="679043" y="3873"/>
                  </a:lnTo>
                  <a:lnTo>
                    <a:pt x="679043" y="267716"/>
                  </a:lnTo>
                  <a:lnTo>
                    <a:pt x="682929" y="271589"/>
                  </a:lnTo>
                  <a:lnTo>
                    <a:pt x="729500" y="271589"/>
                  </a:lnTo>
                  <a:lnTo>
                    <a:pt x="733361" y="267716"/>
                  </a:lnTo>
                  <a:lnTo>
                    <a:pt x="733361" y="116395"/>
                  </a:lnTo>
                  <a:lnTo>
                    <a:pt x="737247" y="116395"/>
                  </a:lnTo>
                  <a:lnTo>
                    <a:pt x="799325" y="267716"/>
                  </a:lnTo>
                  <a:lnTo>
                    <a:pt x="803198" y="271589"/>
                  </a:lnTo>
                  <a:lnTo>
                    <a:pt x="845908" y="271589"/>
                  </a:lnTo>
                  <a:lnTo>
                    <a:pt x="849769" y="267716"/>
                  </a:lnTo>
                  <a:lnTo>
                    <a:pt x="911847" y="116395"/>
                  </a:lnTo>
                  <a:lnTo>
                    <a:pt x="915733" y="116395"/>
                  </a:lnTo>
                  <a:lnTo>
                    <a:pt x="915733" y="267716"/>
                  </a:lnTo>
                  <a:lnTo>
                    <a:pt x="919619" y="271589"/>
                  </a:lnTo>
                  <a:lnTo>
                    <a:pt x="966165" y="271589"/>
                  </a:lnTo>
                  <a:lnTo>
                    <a:pt x="970051" y="267716"/>
                  </a:lnTo>
                  <a:lnTo>
                    <a:pt x="970051" y="3873"/>
                  </a:lnTo>
                  <a:close/>
                </a:path>
                <a:path w="1066800" h="271780" extrusionOk="0">
                  <a:moveTo>
                    <a:pt x="1066596" y="3886"/>
                  </a:moveTo>
                  <a:lnTo>
                    <a:pt x="1062723" y="0"/>
                  </a:lnTo>
                  <a:lnTo>
                    <a:pt x="1016139" y="0"/>
                  </a:lnTo>
                  <a:lnTo>
                    <a:pt x="1012253" y="3886"/>
                  </a:lnTo>
                  <a:lnTo>
                    <a:pt x="1012253" y="116395"/>
                  </a:lnTo>
                  <a:lnTo>
                    <a:pt x="1016139" y="120269"/>
                  </a:lnTo>
                  <a:lnTo>
                    <a:pt x="1062723" y="120269"/>
                  </a:lnTo>
                  <a:lnTo>
                    <a:pt x="1066596" y="116395"/>
                  </a:lnTo>
                  <a:lnTo>
                    <a:pt x="1066596" y="3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0" name="Google Shape;70;p10"/>
          <p:cNvSpPr txBox="1"/>
          <p:nvPr/>
        </p:nvSpPr>
        <p:spPr>
          <a:xfrm>
            <a:off x="12123125" y="6142450"/>
            <a:ext cx="28806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cs-CZ" sz="2300" b="1" dirty="0">
                <a:latin typeface="Roboto"/>
                <a:ea typeface="Roboto"/>
                <a:cs typeface="Roboto"/>
                <a:sym typeface="Roboto"/>
              </a:rPr>
              <a:t>Zvýšení výnosu</a:t>
            </a:r>
            <a:r>
              <a:rPr lang="cs-CZ" sz="2300" dirty="0">
                <a:latin typeface="Roboto"/>
                <a:ea typeface="Roboto"/>
                <a:cs typeface="Roboto"/>
                <a:sym typeface="Roboto"/>
              </a:rPr>
              <a:t> z obdělávaných pozemků. Přestože množství orné půd klesá, populace roste</a:t>
            </a:r>
            <a:endParaRPr sz="2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0"/>
          <p:cNvSpPr txBox="1"/>
          <p:nvPr/>
        </p:nvSpPr>
        <p:spPr>
          <a:xfrm>
            <a:off x="13416200" y="10124550"/>
            <a:ext cx="37089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****Source: </a:t>
            </a:r>
            <a:r>
              <a:rPr lang="en-US" sz="18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www.fao.org</a:t>
            </a:r>
            <a:endParaRPr sz="18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929675" y="542100"/>
            <a:ext cx="14444474" cy="14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495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7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Globální problémy v zemědělství</a:t>
            </a:r>
            <a:endParaRPr sz="7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0"/>
          <p:cNvSpPr/>
          <p:nvPr/>
        </p:nvSpPr>
        <p:spPr>
          <a:xfrm>
            <a:off x="942379" y="2132372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120000" extrusionOk="0">
                <a:moveTo>
                  <a:pt x="0" y="0"/>
                </a:moveTo>
                <a:lnTo>
                  <a:pt x="2157002" y="0"/>
                </a:lnTo>
              </a:path>
            </a:pathLst>
          </a:custGeom>
          <a:noFill/>
          <a:ln w="837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10"/>
          <p:cNvSpPr/>
          <p:nvPr/>
        </p:nvSpPr>
        <p:spPr>
          <a:xfrm>
            <a:off x="12684575" y="4127612"/>
            <a:ext cx="1757700" cy="1487400"/>
          </a:xfrm>
          <a:prstGeom prst="rect">
            <a:avLst/>
          </a:prstGeom>
          <a:solidFill>
            <a:srgbClr val="00896B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highlight>
                <a:srgbClr val="00896B"/>
              </a:highlight>
            </a:endParaRPr>
          </a:p>
        </p:txBody>
      </p:sp>
      <p:sp>
        <p:nvSpPr>
          <p:cNvPr id="75" name="Google Shape;75;p10"/>
          <p:cNvSpPr txBox="1"/>
          <p:nvPr/>
        </p:nvSpPr>
        <p:spPr>
          <a:xfrm>
            <a:off x="12813775" y="4495600"/>
            <a:ext cx="15294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5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0"/>
          <p:cNvSpPr/>
          <p:nvPr/>
        </p:nvSpPr>
        <p:spPr>
          <a:xfrm>
            <a:off x="8894625" y="4197700"/>
            <a:ext cx="1757700" cy="1487400"/>
          </a:xfrm>
          <a:prstGeom prst="rect">
            <a:avLst/>
          </a:prstGeom>
          <a:solidFill>
            <a:srgbClr val="00896B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highlight>
                <a:srgbClr val="00896B"/>
              </a:highlight>
            </a:endParaRPr>
          </a:p>
        </p:txBody>
      </p:sp>
      <p:sp>
        <p:nvSpPr>
          <p:cNvPr id="77" name="Google Shape;77;p10"/>
          <p:cNvSpPr txBox="1"/>
          <p:nvPr/>
        </p:nvSpPr>
        <p:spPr>
          <a:xfrm>
            <a:off x="8134300" y="6137200"/>
            <a:ext cx="31587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0" marR="508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2300" dirty="0">
                <a:latin typeface="Roboto"/>
                <a:ea typeface="Roboto"/>
                <a:cs typeface="Roboto"/>
                <a:sym typeface="Roboto"/>
              </a:rPr>
              <a:t>Pokles pracovních sil v zemědělství za posledních </a:t>
            </a:r>
            <a:r>
              <a:rPr lang="cs-CZ" sz="2300" b="1" dirty="0">
                <a:latin typeface="Roboto"/>
                <a:ea typeface="Roboto"/>
                <a:cs typeface="Roboto"/>
                <a:sym typeface="Roboto"/>
              </a:rPr>
              <a:t>10 let</a:t>
            </a:r>
            <a:endParaRPr sz="23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0"/>
          <p:cNvSpPr txBox="1"/>
          <p:nvPr/>
        </p:nvSpPr>
        <p:spPr>
          <a:xfrm>
            <a:off x="6591000" y="10122950"/>
            <a:ext cx="24840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**Source: </a:t>
            </a:r>
            <a:r>
              <a:rPr lang="en-US" sz="18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Euractiv.cz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0"/>
          <p:cNvSpPr/>
          <p:nvPr/>
        </p:nvSpPr>
        <p:spPr>
          <a:xfrm>
            <a:off x="483100" y="4846700"/>
            <a:ext cx="3621437" cy="3704162"/>
          </a:xfrm>
          <a:custGeom>
            <a:avLst/>
            <a:gdLst/>
            <a:ahLst/>
            <a:cxnLst/>
            <a:rect l="l" t="t" r="r" b="b"/>
            <a:pathLst>
              <a:path w="4337050" h="6414134" extrusionOk="0">
                <a:moveTo>
                  <a:pt x="4336621" y="0"/>
                </a:moveTo>
                <a:lnTo>
                  <a:pt x="0" y="0"/>
                </a:lnTo>
                <a:lnTo>
                  <a:pt x="0" y="6413637"/>
                </a:lnTo>
                <a:lnTo>
                  <a:pt x="4336621" y="6413637"/>
                </a:lnTo>
                <a:lnTo>
                  <a:pt x="4336621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10"/>
          <p:cNvSpPr txBox="1"/>
          <p:nvPr/>
        </p:nvSpPr>
        <p:spPr>
          <a:xfrm>
            <a:off x="483075" y="6142300"/>
            <a:ext cx="36249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0" marR="508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2300" dirty="0">
                <a:latin typeface="Roboto"/>
                <a:ea typeface="Roboto"/>
                <a:cs typeface="Roboto"/>
                <a:sym typeface="Roboto"/>
              </a:rPr>
              <a:t>Zavlažovaných ploch je zničeno přebytkem vody - </a:t>
            </a:r>
            <a:r>
              <a:rPr lang="cs-CZ" sz="2300" b="1" dirty="0" err="1">
                <a:latin typeface="Roboto"/>
                <a:ea typeface="Roboto"/>
                <a:cs typeface="Roboto"/>
                <a:sym typeface="Roboto"/>
              </a:rPr>
              <a:t>přezavlažování</a:t>
            </a:r>
            <a:endParaRPr sz="2300" b="1" dirty="0">
              <a:latin typeface="Roboto"/>
              <a:ea typeface="Roboto"/>
              <a:cs typeface="Roboto"/>
              <a:sym typeface="Roboto"/>
            </a:endParaRPr>
          </a:p>
          <a:p>
            <a:pPr marL="0" marR="508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300" dirty="0">
                <a:latin typeface="Roboto"/>
                <a:ea typeface="Roboto"/>
                <a:cs typeface="Roboto"/>
                <a:sym typeface="Roboto"/>
              </a:rPr>
            </a:br>
            <a:endParaRPr sz="23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1239350" y="4197700"/>
            <a:ext cx="1757700" cy="1487400"/>
          </a:xfrm>
          <a:prstGeom prst="rect">
            <a:avLst/>
          </a:prstGeom>
          <a:solidFill>
            <a:srgbClr val="00896B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highlight>
                <a:srgbClr val="00896B"/>
              </a:highlight>
            </a:endParaRPr>
          </a:p>
        </p:txBody>
      </p:sp>
      <p:sp>
        <p:nvSpPr>
          <p:cNvPr id="82" name="Google Shape;82;p10"/>
          <p:cNvSpPr txBox="1"/>
          <p:nvPr/>
        </p:nvSpPr>
        <p:spPr>
          <a:xfrm>
            <a:off x="1280200" y="4524800"/>
            <a:ext cx="16407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r>
              <a:rPr lang="en-US" sz="3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942375" y="10257150"/>
            <a:ext cx="51795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*United States Environmental Protection Agency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0"/>
          <p:cNvSpPr txBox="1"/>
          <p:nvPr/>
        </p:nvSpPr>
        <p:spPr>
          <a:xfrm>
            <a:off x="2440941" y="4621954"/>
            <a:ext cx="693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sz="1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13837347" y="4823300"/>
            <a:ext cx="609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0"/>
          <p:cNvSpPr txBox="1"/>
          <p:nvPr/>
        </p:nvSpPr>
        <p:spPr>
          <a:xfrm>
            <a:off x="2305862" y="4905842"/>
            <a:ext cx="609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8824050" y="4485500"/>
            <a:ext cx="17577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r>
              <a:rPr lang="en-US" sz="3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10042950" y="4866542"/>
            <a:ext cx="609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0"/>
          <p:cNvSpPr/>
          <p:nvPr/>
        </p:nvSpPr>
        <p:spPr>
          <a:xfrm>
            <a:off x="4230500" y="4846700"/>
            <a:ext cx="3621437" cy="3704162"/>
          </a:xfrm>
          <a:custGeom>
            <a:avLst/>
            <a:gdLst/>
            <a:ahLst/>
            <a:cxnLst/>
            <a:rect l="l" t="t" r="r" b="b"/>
            <a:pathLst>
              <a:path w="4337050" h="6414134" extrusionOk="0">
                <a:moveTo>
                  <a:pt x="4336621" y="0"/>
                </a:moveTo>
                <a:lnTo>
                  <a:pt x="0" y="0"/>
                </a:lnTo>
                <a:lnTo>
                  <a:pt x="0" y="6413637"/>
                </a:lnTo>
                <a:lnTo>
                  <a:pt x="4336621" y="6413637"/>
                </a:lnTo>
                <a:lnTo>
                  <a:pt x="4336621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" name="Google Shape;90;p10"/>
          <p:cNvSpPr/>
          <p:nvPr/>
        </p:nvSpPr>
        <p:spPr>
          <a:xfrm>
            <a:off x="5293638" y="4197700"/>
            <a:ext cx="1757700" cy="1487400"/>
          </a:xfrm>
          <a:prstGeom prst="rect">
            <a:avLst/>
          </a:prstGeom>
          <a:solidFill>
            <a:srgbClr val="00896B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896B"/>
              </a:highlight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5811250" y="4325931"/>
            <a:ext cx="21570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0"/>
          <p:cNvSpPr txBox="1"/>
          <p:nvPr/>
        </p:nvSpPr>
        <p:spPr>
          <a:xfrm>
            <a:off x="5334500" y="4541500"/>
            <a:ext cx="1640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25 </a:t>
            </a:r>
            <a:endParaRPr sz="2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0"/>
          <p:cNvSpPr txBox="1"/>
          <p:nvPr/>
        </p:nvSpPr>
        <p:spPr>
          <a:xfrm>
            <a:off x="6485441" y="4607179"/>
            <a:ext cx="693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**</a:t>
            </a:r>
            <a:endParaRPr sz="1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0"/>
          <p:cNvSpPr txBox="1"/>
          <p:nvPr/>
        </p:nvSpPr>
        <p:spPr>
          <a:xfrm>
            <a:off x="6350362" y="4891067"/>
            <a:ext cx="609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0"/>
          <p:cNvSpPr txBox="1"/>
          <p:nvPr/>
        </p:nvSpPr>
        <p:spPr>
          <a:xfrm>
            <a:off x="4230475" y="6142300"/>
            <a:ext cx="3621300" cy="24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0" marR="25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cs-CZ" sz="2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Předpokládané snížení používání </a:t>
            </a:r>
            <a:r>
              <a:rPr lang="cs-CZ" sz="2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chemických hnojiv</a:t>
            </a:r>
            <a:r>
              <a:rPr lang="cs-CZ" sz="2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 následujících 10 letech včetně </a:t>
            </a:r>
            <a:r>
              <a:rPr lang="cs-CZ" sz="2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chemických pesticidů</a:t>
            </a:r>
            <a:endParaRPr sz="2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25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2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25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23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0"/>
          <p:cNvSpPr txBox="1"/>
          <p:nvPr/>
        </p:nvSpPr>
        <p:spPr>
          <a:xfrm>
            <a:off x="9677075" y="10124550"/>
            <a:ext cx="40392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***Source: </a:t>
            </a:r>
            <a:r>
              <a:rPr lang="en-US" sz="18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Ourworldindata.org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0"/>
          <p:cNvSpPr txBox="1"/>
          <p:nvPr/>
        </p:nvSpPr>
        <p:spPr>
          <a:xfrm>
            <a:off x="10033116" y="4607179"/>
            <a:ext cx="693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***</a:t>
            </a:r>
            <a:endParaRPr sz="1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0"/>
          <p:cNvSpPr/>
          <p:nvPr/>
        </p:nvSpPr>
        <p:spPr>
          <a:xfrm>
            <a:off x="15513837" y="4835750"/>
            <a:ext cx="3621437" cy="3704162"/>
          </a:xfrm>
          <a:custGeom>
            <a:avLst/>
            <a:gdLst/>
            <a:ahLst/>
            <a:cxnLst/>
            <a:rect l="l" t="t" r="r" b="b"/>
            <a:pathLst>
              <a:path w="4337050" h="6414134" extrusionOk="0">
                <a:moveTo>
                  <a:pt x="4336621" y="0"/>
                </a:moveTo>
                <a:lnTo>
                  <a:pt x="0" y="0"/>
                </a:lnTo>
                <a:lnTo>
                  <a:pt x="0" y="6413637"/>
                </a:lnTo>
                <a:lnTo>
                  <a:pt x="4336621" y="6413637"/>
                </a:lnTo>
                <a:lnTo>
                  <a:pt x="4336621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10"/>
          <p:cNvSpPr txBox="1"/>
          <p:nvPr/>
        </p:nvSpPr>
        <p:spPr>
          <a:xfrm>
            <a:off x="15899300" y="6152501"/>
            <a:ext cx="2880600" cy="24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300" dirty="0">
                <a:latin typeface="Roboto"/>
                <a:ea typeface="Roboto"/>
                <a:cs typeface="Roboto"/>
                <a:sym typeface="Roboto"/>
              </a:rPr>
              <a:t>Farem využívá několik různých nástrojů a aplikaci pro fungování družstva</a:t>
            </a:r>
            <a:endParaRPr sz="23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3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3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23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0"/>
          <p:cNvSpPr/>
          <p:nvPr/>
        </p:nvSpPr>
        <p:spPr>
          <a:xfrm>
            <a:off x="16445700" y="4127612"/>
            <a:ext cx="1757700" cy="1487400"/>
          </a:xfrm>
          <a:prstGeom prst="rect">
            <a:avLst/>
          </a:prstGeom>
          <a:solidFill>
            <a:srgbClr val="00896B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highlight>
                <a:srgbClr val="00896B"/>
              </a:highlight>
            </a:endParaRPr>
          </a:p>
        </p:txBody>
      </p:sp>
      <p:sp>
        <p:nvSpPr>
          <p:cNvPr id="101" name="Google Shape;101;p10"/>
          <p:cNvSpPr txBox="1"/>
          <p:nvPr/>
        </p:nvSpPr>
        <p:spPr>
          <a:xfrm>
            <a:off x="16574900" y="4495600"/>
            <a:ext cx="15294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5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17598472" y="4823300"/>
            <a:ext cx="6096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0"/>
          <p:cNvSpPr txBox="1"/>
          <p:nvPr/>
        </p:nvSpPr>
        <p:spPr>
          <a:xfrm>
            <a:off x="13815791" y="4618104"/>
            <a:ext cx="693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****</a:t>
            </a:r>
            <a:endParaRPr sz="1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1"/>
          <p:cNvGrpSpPr/>
          <p:nvPr/>
        </p:nvGrpSpPr>
        <p:grpSpPr>
          <a:xfrm>
            <a:off x="17521006" y="0"/>
            <a:ext cx="1640840" cy="1640839"/>
            <a:chOff x="17521006" y="0"/>
            <a:chExt cx="1640840" cy="1640839"/>
          </a:xfrm>
        </p:grpSpPr>
        <p:sp>
          <p:nvSpPr>
            <p:cNvPr id="109" name="Google Shape;109;p11"/>
            <p:cNvSpPr/>
            <p:nvPr/>
          </p:nvSpPr>
          <p:spPr>
            <a:xfrm>
              <a:off x="17521006" y="0"/>
              <a:ext cx="1640840" cy="1640839"/>
            </a:xfrm>
            <a:custGeom>
              <a:avLst/>
              <a:gdLst/>
              <a:ahLst/>
              <a:cxnLst/>
              <a:rect l="l" t="t" r="r" b="b"/>
              <a:pathLst>
                <a:path w="1640840" h="1640839" extrusionOk="0">
                  <a:moveTo>
                    <a:pt x="1640714" y="0"/>
                  </a:moveTo>
                  <a:lnTo>
                    <a:pt x="0" y="0"/>
                  </a:lnTo>
                  <a:lnTo>
                    <a:pt x="0" y="1640703"/>
                  </a:lnTo>
                  <a:lnTo>
                    <a:pt x="1640714" y="1640703"/>
                  </a:lnTo>
                  <a:lnTo>
                    <a:pt x="1640714" y="0"/>
                  </a:lnTo>
                  <a:close/>
                </a:path>
              </a:pathLst>
            </a:custGeom>
            <a:solidFill>
              <a:srgbClr val="0089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17571123" y="717238"/>
              <a:ext cx="1369059" cy="279400"/>
            </a:xfrm>
            <a:custGeom>
              <a:avLst/>
              <a:gdLst/>
              <a:ahLst/>
              <a:cxnLst/>
              <a:rect l="l" t="t" r="r" b="b"/>
              <a:pathLst>
                <a:path w="1369059" h="279400" extrusionOk="0">
                  <a:moveTo>
                    <a:pt x="244424" y="81470"/>
                  </a:moveTo>
                  <a:lnTo>
                    <a:pt x="232308" y="47459"/>
                  </a:lnTo>
                  <a:lnTo>
                    <a:pt x="208546" y="21818"/>
                  </a:lnTo>
                  <a:lnTo>
                    <a:pt x="174599" y="5638"/>
                  </a:lnTo>
                  <a:lnTo>
                    <a:pt x="131914" y="0"/>
                  </a:lnTo>
                  <a:lnTo>
                    <a:pt x="85420" y="6705"/>
                  </a:lnTo>
                  <a:lnTo>
                    <a:pt x="48602" y="25704"/>
                  </a:lnTo>
                  <a:lnTo>
                    <a:pt x="21844" y="55308"/>
                  </a:lnTo>
                  <a:lnTo>
                    <a:pt x="5524" y="93865"/>
                  </a:lnTo>
                  <a:lnTo>
                    <a:pt x="0" y="139674"/>
                  </a:lnTo>
                  <a:lnTo>
                    <a:pt x="5524" y="185496"/>
                  </a:lnTo>
                  <a:lnTo>
                    <a:pt x="21844" y="224040"/>
                  </a:lnTo>
                  <a:lnTo>
                    <a:pt x="48602" y="253657"/>
                  </a:lnTo>
                  <a:lnTo>
                    <a:pt x="85420" y="272656"/>
                  </a:lnTo>
                  <a:lnTo>
                    <a:pt x="131914" y="279349"/>
                  </a:lnTo>
                  <a:lnTo>
                    <a:pt x="174599" y="273659"/>
                  </a:lnTo>
                  <a:lnTo>
                    <a:pt x="208546" y="257048"/>
                  </a:lnTo>
                  <a:lnTo>
                    <a:pt x="232308" y="230251"/>
                  </a:lnTo>
                  <a:lnTo>
                    <a:pt x="244424" y="193992"/>
                  </a:lnTo>
                  <a:lnTo>
                    <a:pt x="240550" y="190106"/>
                  </a:lnTo>
                  <a:lnTo>
                    <a:pt x="193992" y="190106"/>
                  </a:lnTo>
                  <a:lnTo>
                    <a:pt x="190119" y="193992"/>
                  </a:lnTo>
                  <a:lnTo>
                    <a:pt x="182118" y="211518"/>
                  </a:lnTo>
                  <a:lnTo>
                    <a:pt x="169748" y="223583"/>
                  </a:lnTo>
                  <a:lnTo>
                    <a:pt x="153022" y="230543"/>
                  </a:lnTo>
                  <a:lnTo>
                    <a:pt x="131914" y="232791"/>
                  </a:lnTo>
                  <a:lnTo>
                    <a:pt x="96875" y="225882"/>
                  </a:lnTo>
                  <a:lnTo>
                    <a:pt x="72745" y="206603"/>
                  </a:lnTo>
                  <a:lnTo>
                    <a:pt x="58801" y="177139"/>
                  </a:lnTo>
                  <a:lnTo>
                    <a:pt x="54317" y="139674"/>
                  </a:lnTo>
                  <a:lnTo>
                    <a:pt x="58801" y="102209"/>
                  </a:lnTo>
                  <a:lnTo>
                    <a:pt x="72745" y="72745"/>
                  </a:lnTo>
                  <a:lnTo>
                    <a:pt x="96875" y="53467"/>
                  </a:lnTo>
                  <a:lnTo>
                    <a:pt x="131914" y="46558"/>
                  </a:lnTo>
                  <a:lnTo>
                    <a:pt x="153022" y="48742"/>
                  </a:lnTo>
                  <a:lnTo>
                    <a:pt x="169748" y="55283"/>
                  </a:lnTo>
                  <a:lnTo>
                    <a:pt x="182118" y="66192"/>
                  </a:lnTo>
                  <a:lnTo>
                    <a:pt x="190119" y="81470"/>
                  </a:lnTo>
                  <a:lnTo>
                    <a:pt x="193992" y="85356"/>
                  </a:lnTo>
                  <a:lnTo>
                    <a:pt x="240550" y="85356"/>
                  </a:lnTo>
                  <a:lnTo>
                    <a:pt x="244424" y="81470"/>
                  </a:lnTo>
                  <a:close/>
                </a:path>
                <a:path w="1369059" h="279400" extrusionOk="0">
                  <a:moveTo>
                    <a:pt x="453263" y="232791"/>
                  </a:moveTo>
                  <a:lnTo>
                    <a:pt x="449389" y="228917"/>
                  </a:lnTo>
                  <a:lnTo>
                    <a:pt x="329107" y="228917"/>
                  </a:lnTo>
                  <a:lnTo>
                    <a:pt x="325208" y="225031"/>
                  </a:lnTo>
                  <a:lnTo>
                    <a:pt x="325208" y="7747"/>
                  </a:lnTo>
                  <a:lnTo>
                    <a:pt x="321322" y="3873"/>
                  </a:lnTo>
                  <a:lnTo>
                    <a:pt x="274777" y="3873"/>
                  </a:lnTo>
                  <a:lnTo>
                    <a:pt x="270903" y="7747"/>
                  </a:lnTo>
                  <a:lnTo>
                    <a:pt x="270903" y="271589"/>
                  </a:lnTo>
                  <a:lnTo>
                    <a:pt x="274777" y="275463"/>
                  </a:lnTo>
                  <a:lnTo>
                    <a:pt x="449389" y="275463"/>
                  </a:lnTo>
                  <a:lnTo>
                    <a:pt x="453263" y="271589"/>
                  </a:lnTo>
                  <a:lnTo>
                    <a:pt x="453263" y="232791"/>
                  </a:lnTo>
                  <a:close/>
                </a:path>
                <a:path w="1369059" h="279400" extrusionOk="0">
                  <a:moveTo>
                    <a:pt x="657390" y="7747"/>
                  </a:moveTo>
                  <a:lnTo>
                    <a:pt x="653503" y="3873"/>
                  </a:lnTo>
                  <a:lnTo>
                    <a:pt x="471170" y="3873"/>
                  </a:lnTo>
                  <a:lnTo>
                    <a:pt x="467271" y="7747"/>
                  </a:lnTo>
                  <a:lnTo>
                    <a:pt x="467271" y="271589"/>
                  </a:lnTo>
                  <a:lnTo>
                    <a:pt x="471170" y="275463"/>
                  </a:lnTo>
                  <a:lnTo>
                    <a:pt x="653503" y="275463"/>
                  </a:lnTo>
                  <a:lnTo>
                    <a:pt x="657390" y="271589"/>
                  </a:lnTo>
                  <a:lnTo>
                    <a:pt x="657390" y="232791"/>
                  </a:lnTo>
                  <a:lnTo>
                    <a:pt x="653503" y="228917"/>
                  </a:lnTo>
                  <a:lnTo>
                    <a:pt x="525487" y="228917"/>
                  </a:lnTo>
                  <a:lnTo>
                    <a:pt x="521601" y="225031"/>
                  </a:lnTo>
                  <a:lnTo>
                    <a:pt x="521601" y="162953"/>
                  </a:lnTo>
                  <a:lnTo>
                    <a:pt x="525487" y="159080"/>
                  </a:lnTo>
                  <a:lnTo>
                    <a:pt x="645756" y="159080"/>
                  </a:lnTo>
                  <a:lnTo>
                    <a:pt x="649630" y="155194"/>
                  </a:lnTo>
                  <a:lnTo>
                    <a:pt x="649630" y="116395"/>
                  </a:lnTo>
                  <a:lnTo>
                    <a:pt x="645756" y="112509"/>
                  </a:lnTo>
                  <a:lnTo>
                    <a:pt x="525487" y="112509"/>
                  </a:lnTo>
                  <a:lnTo>
                    <a:pt x="521601" y="108623"/>
                  </a:lnTo>
                  <a:lnTo>
                    <a:pt x="521601" y="54317"/>
                  </a:lnTo>
                  <a:lnTo>
                    <a:pt x="525487" y="50431"/>
                  </a:lnTo>
                  <a:lnTo>
                    <a:pt x="653503" y="50431"/>
                  </a:lnTo>
                  <a:lnTo>
                    <a:pt x="657390" y="46558"/>
                  </a:lnTo>
                  <a:lnTo>
                    <a:pt x="657390" y="7747"/>
                  </a:lnTo>
                  <a:close/>
                </a:path>
                <a:path w="1369059" h="279400" extrusionOk="0">
                  <a:moveTo>
                    <a:pt x="900518" y="7759"/>
                  </a:moveTo>
                  <a:lnTo>
                    <a:pt x="896632" y="3886"/>
                  </a:lnTo>
                  <a:lnTo>
                    <a:pt x="861707" y="3886"/>
                  </a:lnTo>
                  <a:lnTo>
                    <a:pt x="857846" y="7759"/>
                  </a:lnTo>
                  <a:lnTo>
                    <a:pt x="788009" y="197866"/>
                  </a:lnTo>
                  <a:lnTo>
                    <a:pt x="784136" y="197866"/>
                  </a:lnTo>
                  <a:lnTo>
                    <a:pt x="714286" y="7759"/>
                  </a:lnTo>
                  <a:lnTo>
                    <a:pt x="710399" y="3886"/>
                  </a:lnTo>
                  <a:lnTo>
                    <a:pt x="675487" y="3886"/>
                  </a:lnTo>
                  <a:lnTo>
                    <a:pt x="671601" y="7759"/>
                  </a:lnTo>
                  <a:lnTo>
                    <a:pt x="671601" y="46558"/>
                  </a:lnTo>
                  <a:lnTo>
                    <a:pt x="756945" y="271589"/>
                  </a:lnTo>
                  <a:lnTo>
                    <a:pt x="760844" y="275463"/>
                  </a:lnTo>
                  <a:lnTo>
                    <a:pt x="811276" y="275463"/>
                  </a:lnTo>
                  <a:lnTo>
                    <a:pt x="815162" y="271589"/>
                  </a:lnTo>
                  <a:lnTo>
                    <a:pt x="900518" y="46558"/>
                  </a:lnTo>
                  <a:lnTo>
                    <a:pt x="900518" y="7759"/>
                  </a:lnTo>
                  <a:close/>
                </a:path>
                <a:path w="1369059" h="279400" extrusionOk="0">
                  <a:moveTo>
                    <a:pt x="1109472" y="7747"/>
                  </a:moveTo>
                  <a:lnTo>
                    <a:pt x="1105585" y="3873"/>
                  </a:lnTo>
                  <a:lnTo>
                    <a:pt x="923226" y="3873"/>
                  </a:lnTo>
                  <a:lnTo>
                    <a:pt x="919340" y="7747"/>
                  </a:lnTo>
                  <a:lnTo>
                    <a:pt x="919340" y="271589"/>
                  </a:lnTo>
                  <a:lnTo>
                    <a:pt x="923226" y="275463"/>
                  </a:lnTo>
                  <a:lnTo>
                    <a:pt x="1105585" y="275463"/>
                  </a:lnTo>
                  <a:lnTo>
                    <a:pt x="1109472" y="271589"/>
                  </a:lnTo>
                  <a:lnTo>
                    <a:pt x="1109472" y="232791"/>
                  </a:lnTo>
                  <a:lnTo>
                    <a:pt x="1105585" y="228917"/>
                  </a:lnTo>
                  <a:lnTo>
                    <a:pt x="977544" y="228917"/>
                  </a:lnTo>
                  <a:lnTo>
                    <a:pt x="973658" y="225031"/>
                  </a:lnTo>
                  <a:lnTo>
                    <a:pt x="973658" y="162953"/>
                  </a:lnTo>
                  <a:lnTo>
                    <a:pt x="977544" y="159080"/>
                  </a:lnTo>
                  <a:lnTo>
                    <a:pt x="1097826" y="159080"/>
                  </a:lnTo>
                  <a:lnTo>
                    <a:pt x="1101699" y="155194"/>
                  </a:lnTo>
                  <a:lnTo>
                    <a:pt x="1101699" y="116395"/>
                  </a:lnTo>
                  <a:lnTo>
                    <a:pt x="1097826" y="112509"/>
                  </a:lnTo>
                  <a:lnTo>
                    <a:pt x="977544" y="112509"/>
                  </a:lnTo>
                  <a:lnTo>
                    <a:pt x="973658" y="108623"/>
                  </a:lnTo>
                  <a:lnTo>
                    <a:pt x="973658" y="54317"/>
                  </a:lnTo>
                  <a:lnTo>
                    <a:pt x="977544" y="50431"/>
                  </a:lnTo>
                  <a:lnTo>
                    <a:pt x="1105585" y="50431"/>
                  </a:lnTo>
                  <a:lnTo>
                    <a:pt x="1109472" y="46558"/>
                  </a:lnTo>
                  <a:lnTo>
                    <a:pt x="1109472" y="7747"/>
                  </a:lnTo>
                  <a:close/>
                </a:path>
                <a:path w="1369059" h="279400" extrusionOk="0">
                  <a:moveTo>
                    <a:pt x="1368818" y="85356"/>
                  </a:moveTo>
                  <a:lnTo>
                    <a:pt x="1362049" y="50431"/>
                  </a:lnTo>
                  <a:lnTo>
                    <a:pt x="1361909" y="49707"/>
                  </a:lnTo>
                  <a:lnTo>
                    <a:pt x="1342631" y="24244"/>
                  </a:lnTo>
                  <a:lnTo>
                    <a:pt x="1314488" y="9652"/>
                  </a:lnTo>
                  <a:lnTo>
                    <a:pt x="1314488" y="85356"/>
                  </a:lnTo>
                  <a:lnTo>
                    <a:pt x="1311694" y="102273"/>
                  </a:lnTo>
                  <a:lnTo>
                    <a:pt x="1303820" y="112991"/>
                  </a:lnTo>
                  <a:lnTo>
                    <a:pt x="1291577" y="118630"/>
                  </a:lnTo>
                  <a:lnTo>
                    <a:pt x="1275689" y="120269"/>
                  </a:lnTo>
                  <a:lnTo>
                    <a:pt x="1201966" y="120269"/>
                  </a:lnTo>
                  <a:lnTo>
                    <a:pt x="1198105" y="116395"/>
                  </a:lnTo>
                  <a:lnTo>
                    <a:pt x="1198105" y="54317"/>
                  </a:lnTo>
                  <a:lnTo>
                    <a:pt x="1201966" y="50431"/>
                  </a:lnTo>
                  <a:lnTo>
                    <a:pt x="1275689" y="50431"/>
                  </a:lnTo>
                  <a:lnTo>
                    <a:pt x="1291577" y="52070"/>
                  </a:lnTo>
                  <a:lnTo>
                    <a:pt x="1303820" y="57708"/>
                  </a:lnTo>
                  <a:lnTo>
                    <a:pt x="1311694" y="68440"/>
                  </a:lnTo>
                  <a:lnTo>
                    <a:pt x="1314488" y="85356"/>
                  </a:lnTo>
                  <a:lnTo>
                    <a:pt x="1314488" y="9652"/>
                  </a:lnTo>
                  <a:lnTo>
                    <a:pt x="1313167" y="8966"/>
                  </a:lnTo>
                  <a:lnTo>
                    <a:pt x="1275689" y="3873"/>
                  </a:lnTo>
                  <a:lnTo>
                    <a:pt x="1147673" y="3873"/>
                  </a:lnTo>
                  <a:lnTo>
                    <a:pt x="1143787" y="7747"/>
                  </a:lnTo>
                  <a:lnTo>
                    <a:pt x="1143787" y="271589"/>
                  </a:lnTo>
                  <a:lnTo>
                    <a:pt x="1147673" y="275463"/>
                  </a:lnTo>
                  <a:lnTo>
                    <a:pt x="1194219" y="275463"/>
                  </a:lnTo>
                  <a:lnTo>
                    <a:pt x="1198105" y="271589"/>
                  </a:lnTo>
                  <a:lnTo>
                    <a:pt x="1198105" y="170700"/>
                  </a:lnTo>
                  <a:lnTo>
                    <a:pt x="1201966" y="166827"/>
                  </a:lnTo>
                  <a:lnTo>
                    <a:pt x="1240777" y="166827"/>
                  </a:lnTo>
                  <a:lnTo>
                    <a:pt x="1248537" y="170700"/>
                  </a:lnTo>
                  <a:lnTo>
                    <a:pt x="1326134" y="271589"/>
                  </a:lnTo>
                  <a:lnTo>
                    <a:pt x="1333893" y="275463"/>
                  </a:lnTo>
                  <a:lnTo>
                    <a:pt x="1357172" y="275463"/>
                  </a:lnTo>
                  <a:lnTo>
                    <a:pt x="1361046" y="271589"/>
                  </a:lnTo>
                  <a:lnTo>
                    <a:pt x="1361046" y="232791"/>
                  </a:lnTo>
                  <a:lnTo>
                    <a:pt x="1310614" y="166827"/>
                  </a:lnTo>
                  <a:lnTo>
                    <a:pt x="1310614" y="162953"/>
                  </a:lnTo>
                  <a:lnTo>
                    <a:pt x="1332801" y="153555"/>
                  </a:lnTo>
                  <a:lnTo>
                    <a:pt x="1351356" y="137248"/>
                  </a:lnTo>
                  <a:lnTo>
                    <a:pt x="1360817" y="120269"/>
                  </a:lnTo>
                  <a:lnTo>
                    <a:pt x="1364094" y="114388"/>
                  </a:lnTo>
                  <a:lnTo>
                    <a:pt x="1368818" y="85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18961381" y="718681"/>
              <a:ext cx="135900" cy="135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17609706" y="1050727"/>
              <a:ext cx="1066800" cy="271780"/>
            </a:xfrm>
            <a:custGeom>
              <a:avLst/>
              <a:gdLst/>
              <a:ahLst/>
              <a:cxnLst/>
              <a:rect l="l" t="t" r="r" b="b"/>
              <a:pathLst>
                <a:path w="1066800" h="271780" extrusionOk="0">
                  <a:moveTo>
                    <a:pt x="182346" y="3873"/>
                  </a:moveTo>
                  <a:lnTo>
                    <a:pt x="178473" y="0"/>
                  </a:lnTo>
                  <a:lnTo>
                    <a:pt x="3860" y="0"/>
                  </a:lnTo>
                  <a:lnTo>
                    <a:pt x="0" y="3873"/>
                  </a:lnTo>
                  <a:lnTo>
                    <a:pt x="0" y="267703"/>
                  </a:lnTo>
                  <a:lnTo>
                    <a:pt x="3860" y="271589"/>
                  </a:lnTo>
                  <a:lnTo>
                    <a:pt x="50431" y="271589"/>
                  </a:lnTo>
                  <a:lnTo>
                    <a:pt x="54317" y="267703"/>
                  </a:lnTo>
                  <a:lnTo>
                    <a:pt x="54317" y="162953"/>
                  </a:lnTo>
                  <a:lnTo>
                    <a:pt x="58191" y="159067"/>
                  </a:lnTo>
                  <a:lnTo>
                    <a:pt x="170713" y="159067"/>
                  </a:lnTo>
                  <a:lnTo>
                    <a:pt x="174599" y="155194"/>
                  </a:lnTo>
                  <a:lnTo>
                    <a:pt x="174599" y="116395"/>
                  </a:lnTo>
                  <a:lnTo>
                    <a:pt x="170713" y="112509"/>
                  </a:lnTo>
                  <a:lnTo>
                    <a:pt x="58191" y="112509"/>
                  </a:lnTo>
                  <a:lnTo>
                    <a:pt x="54317" y="108635"/>
                  </a:lnTo>
                  <a:lnTo>
                    <a:pt x="54317" y="50444"/>
                  </a:lnTo>
                  <a:lnTo>
                    <a:pt x="58191" y="46558"/>
                  </a:lnTo>
                  <a:lnTo>
                    <a:pt x="178473" y="46558"/>
                  </a:lnTo>
                  <a:lnTo>
                    <a:pt x="182346" y="42672"/>
                  </a:lnTo>
                  <a:lnTo>
                    <a:pt x="182346" y="3873"/>
                  </a:lnTo>
                  <a:close/>
                </a:path>
                <a:path w="1066800" h="271780" extrusionOk="0">
                  <a:moveTo>
                    <a:pt x="408838" y="228917"/>
                  </a:moveTo>
                  <a:lnTo>
                    <a:pt x="402691" y="213385"/>
                  </a:lnTo>
                  <a:lnTo>
                    <a:pt x="384213" y="166827"/>
                  </a:lnTo>
                  <a:lnTo>
                    <a:pt x="345757" y="69837"/>
                  </a:lnTo>
                  <a:lnTo>
                    <a:pt x="327355" y="23456"/>
                  </a:lnTo>
                  <a:lnTo>
                    <a:pt x="327355" y="162953"/>
                  </a:lnTo>
                  <a:lnTo>
                    <a:pt x="323469" y="166827"/>
                  </a:lnTo>
                  <a:lnTo>
                    <a:pt x="257530" y="166827"/>
                  </a:lnTo>
                  <a:lnTo>
                    <a:pt x="253644" y="162953"/>
                  </a:lnTo>
                  <a:lnTo>
                    <a:pt x="288569" y="69837"/>
                  </a:lnTo>
                  <a:lnTo>
                    <a:pt x="292455" y="69837"/>
                  </a:lnTo>
                  <a:lnTo>
                    <a:pt x="327355" y="162953"/>
                  </a:lnTo>
                  <a:lnTo>
                    <a:pt x="327355" y="23456"/>
                  </a:lnTo>
                  <a:lnTo>
                    <a:pt x="319595" y="3886"/>
                  </a:lnTo>
                  <a:lnTo>
                    <a:pt x="315722" y="0"/>
                  </a:lnTo>
                  <a:lnTo>
                    <a:pt x="265290" y="0"/>
                  </a:lnTo>
                  <a:lnTo>
                    <a:pt x="261404" y="3886"/>
                  </a:lnTo>
                  <a:lnTo>
                    <a:pt x="172161" y="228917"/>
                  </a:lnTo>
                  <a:lnTo>
                    <a:pt x="172161" y="267716"/>
                  </a:lnTo>
                  <a:lnTo>
                    <a:pt x="176034" y="271589"/>
                  </a:lnTo>
                  <a:lnTo>
                    <a:pt x="210947" y="271589"/>
                  </a:lnTo>
                  <a:lnTo>
                    <a:pt x="214833" y="267716"/>
                  </a:lnTo>
                  <a:lnTo>
                    <a:pt x="234226" y="217284"/>
                  </a:lnTo>
                  <a:lnTo>
                    <a:pt x="242011" y="213385"/>
                  </a:lnTo>
                  <a:lnTo>
                    <a:pt x="339001" y="213385"/>
                  </a:lnTo>
                  <a:lnTo>
                    <a:pt x="346735" y="217284"/>
                  </a:lnTo>
                  <a:lnTo>
                    <a:pt x="366166" y="267716"/>
                  </a:lnTo>
                  <a:lnTo>
                    <a:pt x="370039" y="271589"/>
                  </a:lnTo>
                  <a:lnTo>
                    <a:pt x="404964" y="271589"/>
                  </a:lnTo>
                  <a:lnTo>
                    <a:pt x="408838" y="267716"/>
                  </a:lnTo>
                  <a:lnTo>
                    <a:pt x="408838" y="228917"/>
                  </a:lnTo>
                  <a:close/>
                </a:path>
                <a:path w="1066800" h="271780" extrusionOk="0">
                  <a:moveTo>
                    <a:pt x="650963" y="81470"/>
                  </a:moveTo>
                  <a:lnTo>
                    <a:pt x="644194" y="46558"/>
                  </a:lnTo>
                  <a:lnTo>
                    <a:pt x="644055" y="45821"/>
                  </a:lnTo>
                  <a:lnTo>
                    <a:pt x="624763" y="20358"/>
                  </a:lnTo>
                  <a:lnTo>
                    <a:pt x="596633" y="5791"/>
                  </a:lnTo>
                  <a:lnTo>
                    <a:pt x="596633" y="81470"/>
                  </a:lnTo>
                  <a:lnTo>
                    <a:pt x="593839" y="98386"/>
                  </a:lnTo>
                  <a:lnTo>
                    <a:pt x="585952" y="109118"/>
                  </a:lnTo>
                  <a:lnTo>
                    <a:pt x="573709" y="114757"/>
                  </a:lnTo>
                  <a:lnTo>
                    <a:pt x="557822" y="116395"/>
                  </a:lnTo>
                  <a:lnTo>
                    <a:pt x="484136" y="116395"/>
                  </a:lnTo>
                  <a:lnTo>
                    <a:pt x="480250" y="112509"/>
                  </a:lnTo>
                  <a:lnTo>
                    <a:pt x="480250" y="50444"/>
                  </a:lnTo>
                  <a:lnTo>
                    <a:pt x="484136" y="46558"/>
                  </a:lnTo>
                  <a:lnTo>
                    <a:pt x="557822" y="46558"/>
                  </a:lnTo>
                  <a:lnTo>
                    <a:pt x="573709" y="48196"/>
                  </a:lnTo>
                  <a:lnTo>
                    <a:pt x="585952" y="53822"/>
                  </a:lnTo>
                  <a:lnTo>
                    <a:pt x="593839" y="64554"/>
                  </a:lnTo>
                  <a:lnTo>
                    <a:pt x="596633" y="81470"/>
                  </a:lnTo>
                  <a:lnTo>
                    <a:pt x="596633" y="5791"/>
                  </a:lnTo>
                  <a:lnTo>
                    <a:pt x="595299" y="5092"/>
                  </a:lnTo>
                  <a:lnTo>
                    <a:pt x="557822" y="0"/>
                  </a:lnTo>
                  <a:lnTo>
                    <a:pt x="429806" y="0"/>
                  </a:lnTo>
                  <a:lnTo>
                    <a:pt x="425919" y="3873"/>
                  </a:lnTo>
                  <a:lnTo>
                    <a:pt x="425919" y="267703"/>
                  </a:lnTo>
                  <a:lnTo>
                    <a:pt x="429806" y="271589"/>
                  </a:lnTo>
                  <a:lnTo>
                    <a:pt x="476377" y="271589"/>
                  </a:lnTo>
                  <a:lnTo>
                    <a:pt x="480250" y="267703"/>
                  </a:lnTo>
                  <a:lnTo>
                    <a:pt x="480250" y="166827"/>
                  </a:lnTo>
                  <a:lnTo>
                    <a:pt x="484136" y="162953"/>
                  </a:lnTo>
                  <a:lnTo>
                    <a:pt x="522909" y="162953"/>
                  </a:lnTo>
                  <a:lnTo>
                    <a:pt x="530682" y="166827"/>
                  </a:lnTo>
                  <a:lnTo>
                    <a:pt x="608279" y="267703"/>
                  </a:lnTo>
                  <a:lnTo>
                    <a:pt x="616038" y="271589"/>
                  </a:lnTo>
                  <a:lnTo>
                    <a:pt x="639318" y="271589"/>
                  </a:lnTo>
                  <a:lnTo>
                    <a:pt x="643178" y="267703"/>
                  </a:lnTo>
                  <a:lnTo>
                    <a:pt x="643178" y="228917"/>
                  </a:lnTo>
                  <a:lnTo>
                    <a:pt x="592747" y="162953"/>
                  </a:lnTo>
                  <a:lnTo>
                    <a:pt x="592747" y="159067"/>
                  </a:lnTo>
                  <a:lnTo>
                    <a:pt x="614934" y="149669"/>
                  </a:lnTo>
                  <a:lnTo>
                    <a:pt x="633501" y="133362"/>
                  </a:lnTo>
                  <a:lnTo>
                    <a:pt x="642950" y="116395"/>
                  </a:lnTo>
                  <a:lnTo>
                    <a:pt x="646226" y="110515"/>
                  </a:lnTo>
                  <a:lnTo>
                    <a:pt x="650963" y="81470"/>
                  </a:lnTo>
                  <a:close/>
                </a:path>
                <a:path w="1066800" h="271780" extrusionOk="0">
                  <a:moveTo>
                    <a:pt x="970051" y="3873"/>
                  </a:moveTo>
                  <a:lnTo>
                    <a:pt x="966165" y="0"/>
                  </a:lnTo>
                  <a:lnTo>
                    <a:pt x="907948" y="0"/>
                  </a:lnTo>
                  <a:lnTo>
                    <a:pt x="904087" y="3873"/>
                  </a:lnTo>
                  <a:lnTo>
                    <a:pt x="826490" y="193992"/>
                  </a:lnTo>
                  <a:lnTo>
                    <a:pt x="822604" y="193992"/>
                  </a:lnTo>
                  <a:lnTo>
                    <a:pt x="745020" y="3873"/>
                  </a:lnTo>
                  <a:lnTo>
                    <a:pt x="741133" y="0"/>
                  </a:lnTo>
                  <a:lnTo>
                    <a:pt x="682929" y="0"/>
                  </a:lnTo>
                  <a:lnTo>
                    <a:pt x="679043" y="3873"/>
                  </a:lnTo>
                  <a:lnTo>
                    <a:pt x="679043" y="267716"/>
                  </a:lnTo>
                  <a:lnTo>
                    <a:pt x="682929" y="271589"/>
                  </a:lnTo>
                  <a:lnTo>
                    <a:pt x="729500" y="271589"/>
                  </a:lnTo>
                  <a:lnTo>
                    <a:pt x="733361" y="267716"/>
                  </a:lnTo>
                  <a:lnTo>
                    <a:pt x="733361" y="116395"/>
                  </a:lnTo>
                  <a:lnTo>
                    <a:pt x="737247" y="116395"/>
                  </a:lnTo>
                  <a:lnTo>
                    <a:pt x="799325" y="267716"/>
                  </a:lnTo>
                  <a:lnTo>
                    <a:pt x="803198" y="271589"/>
                  </a:lnTo>
                  <a:lnTo>
                    <a:pt x="845908" y="271589"/>
                  </a:lnTo>
                  <a:lnTo>
                    <a:pt x="849769" y="267716"/>
                  </a:lnTo>
                  <a:lnTo>
                    <a:pt x="911847" y="116395"/>
                  </a:lnTo>
                  <a:lnTo>
                    <a:pt x="915733" y="116395"/>
                  </a:lnTo>
                  <a:lnTo>
                    <a:pt x="915733" y="267716"/>
                  </a:lnTo>
                  <a:lnTo>
                    <a:pt x="919619" y="271589"/>
                  </a:lnTo>
                  <a:lnTo>
                    <a:pt x="966165" y="271589"/>
                  </a:lnTo>
                  <a:lnTo>
                    <a:pt x="970051" y="267716"/>
                  </a:lnTo>
                  <a:lnTo>
                    <a:pt x="970051" y="3873"/>
                  </a:lnTo>
                  <a:close/>
                </a:path>
                <a:path w="1066800" h="271780" extrusionOk="0">
                  <a:moveTo>
                    <a:pt x="1066596" y="3886"/>
                  </a:moveTo>
                  <a:lnTo>
                    <a:pt x="1062723" y="0"/>
                  </a:lnTo>
                  <a:lnTo>
                    <a:pt x="1016139" y="0"/>
                  </a:lnTo>
                  <a:lnTo>
                    <a:pt x="1012253" y="3886"/>
                  </a:lnTo>
                  <a:lnTo>
                    <a:pt x="1012253" y="116395"/>
                  </a:lnTo>
                  <a:lnTo>
                    <a:pt x="1016139" y="120269"/>
                  </a:lnTo>
                  <a:lnTo>
                    <a:pt x="1062723" y="120269"/>
                  </a:lnTo>
                  <a:lnTo>
                    <a:pt x="1066596" y="116395"/>
                  </a:lnTo>
                  <a:lnTo>
                    <a:pt x="1066596" y="3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929675" y="542100"/>
            <a:ext cx="157311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4925" rIns="0" bIns="0" anchor="t" anchorCtr="0">
            <a:noAutofit/>
          </a:bodyPr>
          <a:lstStyle/>
          <a:p>
            <a:pPr marL="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CleverFarm</a:t>
            </a:r>
            <a:r>
              <a:rPr lang="en-US" sz="7500" dirty="0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cs-CZ" sz="7500" dirty="0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výsledky</a:t>
            </a:r>
            <a:endParaRPr sz="7500" dirty="0">
              <a:solidFill>
                <a:srgbClr val="0089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942379" y="2132372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120000" extrusionOk="0">
                <a:moveTo>
                  <a:pt x="0" y="0"/>
                </a:moveTo>
                <a:lnTo>
                  <a:pt x="2157002" y="0"/>
                </a:lnTo>
              </a:path>
            </a:pathLst>
          </a:custGeom>
          <a:noFill/>
          <a:ln w="83750" cap="flat" cmpd="sng">
            <a:solidFill>
              <a:srgbClr val="0089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11"/>
          <p:cNvSpPr/>
          <p:nvPr/>
        </p:nvSpPr>
        <p:spPr>
          <a:xfrm>
            <a:off x="1070900" y="4656525"/>
            <a:ext cx="4337050" cy="3174996"/>
          </a:xfrm>
          <a:custGeom>
            <a:avLst/>
            <a:gdLst/>
            <a:ahLst/>
            <a:cxnLst/>
            <a:rect l="l" t="t" r="r" b="b"/>
            <a:pathLst>
              <a:path w="4337050" h="6414134" extrusionOk="0">
                <a:moveTo>
                  <a:pt x="4336621" y="0"/>
                </a:moveTo>
                <a:lnTo>
                  <a:pt x="0" y="0"/>
                </a:lnTo>
                <a:lnTo>
                  <a:pt x="0" y="6413637"/>
                </a:lnTo>
                <a:lnTo>
                  <a:pt x="4336621" y="6413637"/>
                </a:lnTo>
                <a:lnTo>
                  <a:pt x="4336621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11"/>
          <p:cNvSpPr/>
          <p:nvPr/>
        </p:nvSpPr>
        <p:spPr>
          <a:xfrm>
            <a:off x="2360575" y="3830588"/>
            <a:ext cx="1757700" cy="1487400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0089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896B"/>
              </a:highlight>
            </a:endParaRPr>
          </a:p>
        </p:txBody>
      </p:sp>
      <p:sp>
        <p:nvSpPr>
          <p:cNvPr id="117" name="Google Shape;117;p11"/>
          <p:cNvSpPr txBox="1"/>
          <p:nvPr/>
        </p:nvSpPr>
        <p:spPr>
          <a:xfrm>
            <a:off x="2398663" y="3862850"/>
            <a:ext cx="17577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r>
              <a:rPr lang="en-US" sz="2000" b="1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2000" b="1">
              <a:solidFill>
                <a:srgbClr val="0089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10084425" y="4656525"/>
            <a:ext cx="4337050" cy="3174996"/>
          </a:xfrm>
          <a:custGeom>
            <a:avLst/>
            <a:gdLst/>
            <a:ahLst/>
            <a:cxnLst/>
            <a:rect l="l" t="t" r="r" b="b"/>
            <a:pathLst>
              <a:path w="4337050" h="6414134" extrusionOk="0">
                <a:moveTo>
                  <a:pt x="4336621" y="0"/>
                </a:moveTo>
                <a:lnTo>
                  <a:pt x="0" y="0"/>
                </a:lnTo>
                <a:lnTo>
                  <a:pt x="0" y="6413637"/>
                </a:lnTo>
                <a:lnTo>
                  <a:pt x="4336621" y="6413637"/>
                </a:lnTo>
                <a:lnTo>
                  <a:pt x="4336621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11"/>
          <p:cNvSpPr/>
          <p:nvPr/>
        </p:nvSpPr>
        <p:spPr>
          <a:xfrm>
            <a:off x="11423750" y="3830588"/>
            <a:ext cx="1757700" cy="1487400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0089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896B"/>
              </a:highlight>
            </a:endParaRPr>
          </a:p>
        </p:txBody>
      </p:sp>
      <p:sp>
        <p:nvSpPr>
          <p:cNvPr id="120" name="Google Shape;120;p11"/>
          <p:cNvSpPr txBox="1"/>
          <p:nvPr/>
        </p:nvSpPr>
        <p:spPr>
          <a:xfrm>
            <a:off x="11462963" y="3862650"/>
            <a:ext cx="1640700" cy="1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sz="5000" b="1">
              <a:solidFill>
                <a:srgbClr val="0089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years</a:t>
            </a:r>
            <a:endParaRPr sz="2000" b="1">
              <a:solidFill>
                <a:srgbClr val="0089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1"/>
          <p:cNvSpPr txBox="1"/>
          <p:nvPr/>
        </p:nvSpPr>
        <p:spPr>
          <a:xfrm>
            <a:off x="10090025" y="5846575"/>
            <a:ext cx="43371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0" marR="47625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2400" dirty="0">
                <a:latin typeface="Roboto"/>
                <a:ea typeface="Roboto"/>
                <a:cs typeface="Roboto"/>
                <a:sym typeface="Roboto"/>
              </a:rPr>
              <a:t>Ušetření práce zemědělců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1"/>
          <p:cNvSpPr/>
          <p:nvPr/>
        </p:nvSpPr>
        <p:spPr>
          <a:xfrm>
            <a:off x="14596800" y="4656525"/>
            <a:ext cx="4337050" cy="3174996"/>
          </a:xfrm>
          <a:custGeom>
            <a:avLst/>
            <a:gdLst/>
            <a:ahLst/>
            <a:cxnLst/>
            <a:rect l="l" t="t" r="r" b="b"/>
            <a:pathLst>
              <a:path w="4337050" h="6414134" extrusionOk="0">
                <a:moveTo>
                  <a:pt x="4336621" y="0"/>
                </a:moveTo>
                <a:lnTo>
                  <a:pt x="0" y="0"/>
                </a:lnTo>
                <a:lnTo>
                  <a:pt x="0" y="6413637"/>
                </a:lnTo>
                <a:lnTo>
                  <a:pt x="4336621" y="6413637"/>
                </a:lnTo>
                <a:lnTo>
                  <a:pt x="4336621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11"/>
          <p:cNvSpPr/>
          <p:nvPr/>
        </p:nvSpPr>
        <p:spPr>
          <a:xfrm>
            <a:off x="15886475" y="3844388"/>
            <a:ext cx="1757700" cy="1487400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0089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896B"/>
              </a:highlight>
            </a:endParaRPr>
          </a:p>
        </p:txBody>
      </p:sp>
      <p:sp>
        <p:nvSpPr>
          <p:cNvPr id="124" name="Google Shape;124;p11"/>
          <p:cNvSpPr txBox="1"/>
          <p:nvPr/>
        </p:nvSpPr>
        <p:spPr>
          <a:xfrm>
            <a:off x="15924563" y="3862850"/>
            <a:ext cx="17577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 85</a:t>
            </a:r>
            <a:r>
              <a:rPr lang="en-US" sz="2000" b="1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2000" b="1">
              <a:solidFill>
                <a:srgbClr val="0089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1"/>
          <p:cNvSpPr txBox="1"/>
          <p:nvPr/>
        </p:nvSpPr>
        <p:spPr>
          <a:xfrm>
            <a:off x="14602400" y="5846575"/>
            <a:ext cx="4337100" cy="1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0" marR="47625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Řešení </a:t>
            </a:r>
            <a:r>
              <a:rPr lang="cs-CZ" sz="2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CleverFarm</a:t>
            </a: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lze začít používat do 90 minut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1"/>
          <p:cNvSpPr/>
          <p:nvPr/>
        </p:nvSpPr>
        <p:spPr>
          <a:xfrm>
            <a:off x="5577650" y="4656529"/>
            <a:ext cx="4293680" cy="3174996"/>
          </a:xfrm>
          <a:custGeom>
            <a:avLst/>
            <a:gdLst/>
            <a:ahLst/>
            <a:cxnLst/>
            <a:rect l="l" t="t" r="r" b="b"/>
            <a:pathLst>
              <a:path w="4337050" h="6414134" extrusionOk="0">
                <a:moveTo>
                  <a:pt x="4336621" y="0"/>
                </a:moveTo>
                <a:lnTo>
                  <a:pt x="0" y="0"/>
                </a:lnTo>
                <a:lnTo>
                  <a:pt x="0" y="6413637"/>
                </a:lnTo>
                <a:lnTo>
                  <a:pt x="4336621" y="6413637"/>
                </a:lnTo>
                <a:lnTo>
                  <a:pt x="4336621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11"/>
          <p:cNvSpPr txBox="1"/>
          <p:nvPr/>
        </p:nvSpPr>
        <p:spPr>
          <a:xfrm>
            <a:off x="1070875" y="5826924"/>
            <a:ext cx="4337100" cy="16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0" marR="47625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2400" dirty="0">
                <a:latin typeface="Roboto"/>
                <a:ea typeface="Roboto"/>
                <a:cs typeface="Roboto"/>
                <a:sym typeface="Roboto"/>
              </a:rPr>
              <a:t>Ušetřené pitné vody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1"/>
          <p:cNvSpPr/>
          <p:nvPr/>
        </p:nvSpPr>
        <p:spPr>
          <a:xfrm>
            <a:off x="6867338" y="3844388"/>
            <a:ext cx="1757700" cy="1487400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0089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896B"/>
              </a:highlight>
            </a:endParaRPr>
          </a:p>
        </p:txBody>
      </p:sp>
      <p:sp>
        <p:nvSpPr>
          <p:cNvPr id="129" name="Google Shape;129;p11"/>
          <p:cNvSpPr txBox="1"/>
          <p:nvPr/>
        </p:nvSpPr>
        <p:spPr>
          <a:xfrm>
            <a:off x="6925863" y="3844400"/>
            <a:ext cx="16407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 28</a:t>
            </a:r>
            <a:r>
              <a:rPr lang="en-US" sz="2000" b="1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2000" b="1">
              <a:solidFill>
                <a:srgbClr val="0089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5685075" y="5846575"/>
            <a:ext cx="4143300" cy="14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0" marR="47625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2400" dirty="0">
                <a:latin typeface="Roboto"/>
                <a:ea typeface="Roboto"/>
                <a:cs typeface="Roboto"/>
                <a:sym typeface="Roboto"/>
              </a:rPr>
              <a:t>Využití pesticidů a hnojiv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/>
          </a:blip>
          <a:srcRect l="20677" r="21515"/>
          <a:stretch/>
        </p:blipFill>
        <p:spPr>
          <a:xfrm>
            <a:off x="7294924" y="3633825"/>
            <a:ext cx="5572750" cy="557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2"/>
          <p:cNvSpPr/>
          <p:nvPr/>
        </p:nvSpPr>
        <p:spPr>
          <a:xfrm>
            <a:off x="936504" y="3632507"/>
            <a:ext cx="5584500" cy="5572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7" name="Google Shape;137;p12"/>
          <p:cNvSpPr/>
          <p:nvPr/>
        </p:nvSpPr>
        <p:spPr>
          <a:xfrm>
            <a:off x="13583098" y="3632499"/>
            <a:ext cx="5584500" cy="5572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8" name="Google Shape;138;p12"/>
          <p:cNvSpPr/>
          <p:nvPr/>
        </p:nvSpPr>
        <p:spPr>
          <a:xfrm>
            <a:off x="941740" y="3632518"/>
            <a:ext cx="5572759" cy="5572759"/>
          </a:xfrm>
          <a:custGeom>
            <a:avLst/>
            <a:gdLst/>
            <a:ahLst/>
            <a:cxnLst/>
            <a:rect l="l" t="t" r="r" b="b"/>
            <a:pathLst>
              <a:path w="5572759" h="5572759" extrusionOk="0">
                <a:moveTo>
                  <a:pt x="5572364" y="0"/>
                </a:moveTo>
                <a:lnTo>
                  <a:pt x="0" y="0"/>
                </a:lnTo>
                <a:lnTo>
                  <a:pt x="0" y="5572364"/>
                </a:lnTo>
                <a:lnTo>
                  <a:pt x="5572364" y="5572364"/>
                </a:lnTo>
                <a:lnTo>
                  <a:pt x="5572364" y="0"/>
                </a:lnTo>
                <a:close/>
              </a:path>
            </a:pathLst>
          </a:custGeom>
          <a:solidFill>
            <a:srgbClr val="00896B">
              <a:alpha val="5960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12"/>
          <p:cNvSpPr/>
          <p:nvPr/>
        </p:nvSpPr>
        <p:spPr>
          <a:xfrm>
            <a:off x="13583088" y="3632505"/>
            <a:ext cx="5572759" cy="5572759"/>
          </a:xfrm>
          <a:custGeom>
            <a:avLst/>
            <a:gdLst/>
            <a:ahLst/>
            <a:cxnLst/>
            <a:rect l="l" t="t" r="r" b="b"/>
            <a:pathLst>
              <a:path w="5572759" h="5572759" extrusionOk="0">
                <a:moveTo>
                  <a:pt x="5572364" y="0"/>
                </a:moveTo>
                <a:lnTo>
                  <a:pt x="0" y="0"/>
                </a:lnTo>
                <a:lnTo>
                  <a:pt x="0" y="5572364"/>
                </a:lnTo>
                <a:lnTo>
                  <a:pt x="5572364" y="5572364"/>
                </a:lnTo>
                <a:lnTo>
                  <a:pt x="5572364" y="0"/>
                </a:lnTo>
                <a:close/>
              </a:path>
            </a:pathLst>
          </a:custGeom>
          <a:solidFill>
            <a:srgbClr val="00896B">
              <a:alpha val="59607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40" name="Google Shape;140;p12"/>
          <p:cNvGrpSpPr/>
          <p:nvPr/>
        </p:nvGrpSpPr>
        <p:grpSpPr>
          <a:xfrm>
            <a:off x="7265669" y="3632493"/>
            <a:ext cx="5572760" cy="5572760"/>
            <a:chOff x="13584119" y="3703730"/>
            <a:chExt cx="5572760" cy="5572760"/>
          </a:xfrm>
        </p:grpSpPr>
        <p:sp>
          <p:nvSpPr>
            <p:cNvPr id="141" name="Google Shape;141;p12"/>
            <p:cNvSpPr/>
            <p:nvPr/>
          </p:nvSpPr>
          <p:spPr>
            <a:xfrm>
              <a:off x="13584119" y="3703730"/>
              <a:ext cx="5572760" cy="5572760"/>
            </a:xfrm>
            <a:custGeom>
              <a:avLst/>
              <a:gdLst/>
              <a:ahLst/>
              <a:cxnLst/>
              <a:rect l="l" t="t" r="r" b="b"/>
              <a:pathLst>
                <a:path w="5572759" h="5572759" extrusionOk="0">
                  <a:moveTo>
                    <a:pt x="5572364" y="0"/>
                  </a:moveTo>
                  <a:lnTo>
                    <a:pt x="0" y="0"/>
                  </a:lnTo>
                  <a:lnTo>
                    <a:pt x="0" y="5572364"/>
                  </a:lnTo>
                  <a:lnTo>
                    <a:pt x="5572364" y="5572364"/>
                  </a:lnTo>
                  <a:lnTo>
                    <a:pt x="5572364" y="0"/>
                  </a:lnTo>
                  <a:close/>
                </a:path>
              </a:pathLst>
            </a:custGeom>
            <a:solidFill>
              <a:srgbClr val="00896B">
                <a:alpha val="59607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14839128" y="4958738"/>
              <a:ext cx="3062605" cy="3062605"/>
            </a:xfrm>
            <a:custGeom>
              <a:avLst/>
              <a:gdLst/>
              <a:ahLst/>
              <a:cxnLst/>
              <a:rect l="l" t="t" r="r" b="b"/>
              <a:pathLst>
                <a:path w="3062605" h="3062604" extrusionOk="0">
                  <a:moveTo>
                    <a:pt x="3062346" y="3062346"/>
                  </a:moveTo>
                  <a:lnTo>
                    <a:pt x="0" y="3062346"/>
                  </a:lnTo>
                  <a:lnTo>
                    <a:pt x="0" y="0"/>
                  </a:lnTo>
                  <a:lnTo>
                    <a:pt x="3062346" y="0"/>
                  </a:lnTo>
                  <a:lnTo>
                    <a:pt x="3062346" y="3062346"/>
                  </a:lnTo>
                  <a:close/>
                </a:path>
                <a:path w="3062605" h="3062604" extrusionOk="0">
                  <a:moveTo>
                    <a:pt x="2278098" y="383579"/>
                  </a:moveTo>
                  <a:lnTo>
                    <a:pt x="2275489" y="442571"/>
                  </a:lnTo>
                  <a:lnTo>
                    <a:pt x="2267972" y="499041"/>
                  </a:lnTo>
                  <a:lnTo>
                    <a:pt x="2256009" y="552760"/>
                  </a:lnTo>
                  <a:lnTo>
                    <a:pt x="2240063" y="603499"/>
                  </a:lnTo>
                  <a:lnTo>
                    <a:pt x="2220598" y="651029"/>
                  </a:lnTo>
                  <a:lnTo>
                    <a:pt x="2198076" y="695120"/>
                  </a:lnTo>
                  <a:lnTo>
                    <a:pt x="2172961" y="735543"/>
                  </a:lnTo>
                  <a:lnTo>
                    <a:pt x="2145715" y="772069"/>
                  </a:lnTo>
                  <a:lnTo>
                    <a:pt x="2116801" y="804469"/>
                  </a:lnTo>
                  <a:lnTo>
                    <a:pt x="2086684" y="832513"/>
                  </a:lnTo>
                  <a:lnTo>
                    <a:pt x="2055824" y="855972"/>
                  </a:lnTo>
                  <a:lnTo>
                    <a:pt x="1993734" y="888219"/>
                  </a:lnTo>
                  <a:lnTo>
                    <a:pt x="1934234" y="899375"/>
                  </a:lnTo>
                  <a:lnTo>
                    <a:pt x="1891649" y="892609"/>
                  </a:lnTo>
                  <a:lnTo>
                    <a:pt x="1851452" y="873904"/>
                  </a:lnTo>
                  <a:lnTo>
                    <a:pt x="1816031" y="845647"/>
                  </a:lnTo>
                  <a:lnTo>
                    <a:pt x="1787773" y="810225"/>
                  </a:lnTo>
                  <a:lnTo>
                    <a:pt x="1769068" y="770028"/>
                  </a:lnTo>
                  <a:lnTo>
                    <a:pt x="1762302" y="727443"/>
                  </a:lnTo>
                  <a:lnTo>
                    <a:pt x="1765129" y="698250"/>
                  </a:lnTo>
                  <a:lnTo>
                    <a:pt x="1787060" y="636994"/>
                  </a:lnTo>
                  <a:lnTo>
                    <a:pt x="1829164" y="574998"/>
                  </a:lnTo>
                  <a:lnTo>
                    <a:pt x="1857208" y="544880"/>
                  </a:lnTo>
                  <a:lnTo>
                    <a:pt x="1889608" y="515966"/>
                  </a:lnTo>
                  <a:lnTo>
                    <a:pt x="1926134" y="488720"/>
                  </a:lnTo>
                  <a:lnTo>
                    <a:pt x="1966557" y="463604"/>
                  </a:lnTo>
                  <a:lnTo>
                    <a:pt x="2010648" y="441082"/>
                  </a:lnTo>
                  <a:lnTo>
                    <a:pt x="2058178" y="421616"/>
                  </a:lnTo>
                  <a:lnTo>
                    <a:pt x="2108917" y="405669"/>
                  </a:lnTo>
                  <a:lnTo>
                    <a:pt x="2162636" y="393706"/>
                  </a:lnTo>
                  <a:lnTo>
                    <a:pt x="2219106" y="386188"/>
                  </a:lnTo>
                  <a:lnTo>
                    <a:pt x="2278098" y="383579"/>
                  </a:lnTo>
                  <a:close/>
                </a:path>
                <a:path w="3062605" h="3062604" extrusionOk="0">
                  <a:moveTo>
                    <a:pt x="902642" y="727443"/>
                  </a:moveTo>
                  <a:lnTo>
                    <a:pt x="905251" y="786437"/>
                  </a:lnTo>
                  <a:lnTo>
                    <a:pt x="912768" y="842908"/>
                  </a:lnTo>
                  <a:lnTo>
                    <a:pt x="924731" y="896628"/>
                  </a:lnTo>
                  <a:lnTo>
                    <a:pt x="940677" y="947368"/>
                  </a:lnTo>
                  <a:lnTo>
                    <a:pt x="960142" y="994898"/>
                  </a:lnTo>
                  <a:lnTo>
                    <a:pt x="982664" y="1038989"/>
                  </a:lnTo>
                  <a:lnTo>
                    <a:pt x="1007779" y="1079411"/>
                  </a:lnTo>
                  <a:lnTo>
                    <a:pt x="1035025" y="1115937"/>
                  </a:lnTo>
                  <a:lnTo>
                    <a:pt x="1063938" y="1148336"/>
                  </a:lnTo>
                  <a:lnTo>
                    <a:pt x="1094056" y="1176379"/>
                  </a:lnTo>
                  <a:lnTo>
                    <a:pt x="1124915" y="1199838"/>
                  </a:lnTo>
                  <a:lnTo>
                    <a:pt x="1187006" y="1232083"/>
                  </a:lnTo>
                  <a:lnTo>
                    <a:pt x="1246506" y="1243239"/>
                  </a:lnTo>
                  <a:lnTo>
                    <a:pt x="1289091" y="1236473"/>
                  </a:lnTo>
                  <a:lnTo>
                    <a:pt x="1329288" y="1217768"/>
                  </a:lnTo>
                  <a:lnTo>
                    <a:pt x="1364709" y="1189510"/>
                  </a:lnTo>
                  <a:lnTo>
                    <a:pt x="1392967" y="1154089"/>
                  </a:lnTo>
                  <a:lnTo>
                    <a:pt x="1411672" y="1113892"/>
                  </a:lnTo>
                  <a:lnTo>
                    <a:pt x="1418438" y="1071307"/>
                  </a:lnTo>
                  <a:lnTo>
                    <a:pt x="1415611" y="1042114"/>
                  </a:lnTo>
                  <a:lnTo>
                    <a:pt x="1393680" y="980858"/>
                  </a:lnTo>
                  <a:lnTo>
                    <a:pt x="1351576" y="918862"/>
                  </a:lnTo>
                  <a:lnTo>
                    <a:pt x="1323532" y="888744"/>
                  </a:lnTo>
                  <a:lnTo>
                    <a:pt x="1291132" y="859830"/>
                  </a:lnTo>
                  <a:lnTo>
                    <a:pt x="1254606" y="832584"/>
                  </a:lnTo>
                  <a:lnTo>
                    <a:pt x="1214183" y="807468"/>
                  </a:lnTo>
                  <a:lnTo>
                    <a:pt x="1170092" y="784946"/>
                  </a:lnTo>
                  <a:lnTo>
                    <a:pt x="1122562" y="765480"/>
                  </a:lnTo>
                  <a:lnTo>
                    <a:pt x="1071823" y="749533"/>
                  </a:lnTo>
                  <a:lnTo>
                    <a:pt x="1018104" y="737570"/>
                  </a:lnTo>
                  <a:lnTo>
                    <a:pt x="961634" y="730052"/>
                  </a:lnTo>
                  <a:lnTo>
                    <a:pt x="902642" y="727443"/>
                  </a:lnTo>
                  <a:close/>
                </a:path>
                <a:path w="3062605" h="3062604" extrusionOk="0">
                  <a:moveTo>
                    <a:pt x="1590370" y="1630096"/>
                  </a:moveTo>
                  <a:lnTo>
                    <a:pt x="1590370" y="727443"/>
                  </a:lnTo>
                </a:path>
                <a:path w="3062605" h="3062604" extrusionOk="0">
                  <a:moveTo>
                    <a:pt x="1934234" y="727443"/>
                  </a:moveTo>
                  <a:lnTo>
                    <a:pt x="1676336" y="985341"/>
                  </a:lnTo>
                  <a:lnTo>
                    <a:pt x="1626637" y="1037055"/>
                  </a:lnTo>
                  <a:lnTo>
                    <a:pt x="1601116" y="1076680"/>
                  </a:lnTo>
                  <a:lnTo>
                    <a:pt x="1591713" y="1124364"/>
                  </a:lnTo>
                  <a:lnTo>
                    <a:pt x="1590370" y="1200256"/>
                  </a:lnTo>
                </a:path>
                <a:path w="3062605" h="3062604" extrusionOk="0">
                  <a:moveTo>
                    <a:pt x="1246506" y="1071307"/>
                  </a:moveTo>
                  <a:lnTo>
                    <a:pt x="1504404" y="1329216"/>
                  </a:lnTo>
                  <a:lnTo>
                    <a:pt x="1554103" y="1380923"/>
                  </a:lnTo>
                  <a:lnTo>
                    <a:pt x="1579624" y="1420545"/>
                  </a:lnTo>
                  <a:lnTo>
                    <a:pt x="1589027" y="1468228"/>
                  </a:lnTo>
                  <a:lnTo>
                    <a:pt x="1590370" y="1544120"/>
                  </a:lnTo>
                </a:path>
                <a:path w="3062605" h="3062604" extrusionOk="0">
                  <a:moveTo>
                    <a:pt x="1117557" y="1802018"/>
                  </a:moveTo>
                  <a:lnTo>
                    <a:pt x="1152393" y="1772948"/>
                  </a:lnTo>
                  <a:lnTo>
                    <a:pt x="1190629" y="1745808"/>
                  </a:lnTo>
                  <a:lnTo>
                    <a:pt x="1232029" y="1720863"/>
                  </a:lnTo>
                  <a:lnTo>
                    <a:pt x="1276353" y="1698380"/>
                  </a:lnTo>
                  <a:lnTo>
                    <a:pt x="1323364" y="1678625"/>
                  </a:lnTo>
                  <a:lnTo>
                    <a:pt x="1372822" y="1661865"/>
                  </a:lnTo>
                  <a:lnTo>
                    <a:pt x="1424490" y="1648366"/>
                  </a:lnTo>
                  <a:lnTo>
                    <a:pt x="1478130" y="1638394"/>
                  </a:lnTo>
                  <a:lnTo>
                    <a:pt x="1533502" y="1632215"/>
                  </a:lnTo>
                  <a:lnTo>
                    <a:pt x="1590370" y="1630096"/>
                  </a:lnTo>
                  <a:lnTo>
                    <a:pt x="1645144" y="1631853"/>
                  </a:lnTo>
                  <a:lnTo>
                    <a:pt x="1698541" y="1637022"/>
                  </a:lnTo>
                  <a:lnTo>
                    <a:pt x="1750346" y="1645451"/>
                  </a:lnTo>
                  <a:lnTo>
                    <a:pt x="1800349" y="1656989"/>
                  </a:lnTo>
                  <a:lnTo>
                    <a:pt x="1848337" y="1671484"/>
                  </a:lnTo>
                  <a:lnTo>
                    <a:pt x="1894096" y="1688783"/>
                  </a:lnTo>
                  <a:lnTo>
                    <a:pt x="1937416" y="1708736"/>
                  </a:lnTo>
                  <a:lnTo>
                    <a:pt x="1978083" y="1731191"/>
                  </a:lnTo>
                  <a:lnTo>
                    <a:pt x="2015884" y="1755994"/>
                  </a:lnTo>
                  <a:lnTo>
                    <a:pt x="2050609" y="1782996"/>
                  </a:lnTo>
                  <a:lnTo>
                    <a:pt x="2082044" y="1812044"/>
                  </a:lnTo>
                  <a:lnTo>
                    <a:pt x="2109976" y="1842986"/>
                  </a:lnTo>
                  <a:lnTo>
                    <a:pt x="2134194" y="1875670"/>
                  </a:lnTo>
                  <a:lnTo>
                    <a:pt x="2154485" y="1909945"/>
                  </a:lnTo>
                  <a:lnTo>
                    <a:pt x="2170637" y="1945659"/>
                  </a:lnTo>
                  <a:lnTo>
                    <a:pt x="2182437" y="1982660"/>
                  </a:lnTo>
                  <a:lnTo>
                    <a:pt x="2189673" y="2020796"/>
                  </a:lnTo>
                  <a:lnTo>
                    <a:pt x="2192132" y="2059916"/>
                  </a:lnTo>
                </a:path>
                <a:path w="3062605" h="3062604" extrusionOk="0">
                  <a:moveTo>
                    <a:pt x="558778" y="1759035"/>
                  </a:moveTo>
                  <a:lnTo>
                    <a:pt x="945625" y="1759035"/>
                  </a:lnTo>
                  <a:lnTo>
                    <a:pt x="1418438" y="1930977"/>
                  </a:lnTo>
                  <a:lnTo>
                    <a:pt x="1805285" y="1930977"/>
                  </a:lnTo>
                  <a:lnTo>
                    <a:pt x="1855467" y="1941107"/>
                  </a:lnTo>
                  <a:lnTo>
                    <a:pt x="1896456" y="1968734"/>
                  </a:lnTo>
                  <a:lnTo>
                    <a:pt x="1924097" y="2009718"/>
                  </a:lnTo>
                  <a:lnTo>
                    <a:pt x="1934234" y="2059916"/>
                  </a:lnTo>
                  <a:lnTo>
                    <a:pt x="1924097" y="2110116"/>
                  </a:lnTo>
                  <a:lnTo>
                    <a:pt x="1896456" y="2151103"/>
                  </a:lnTo>
                  <a:lnTo>
                    <a:pt x="1855467" y="2178734"/>
                  </a:lnTo>
                  <a:lnTo>
                    <a:pt x="1805285" y="2188865"/>
                  </a:lnTo>
                  <a:lnTo>
                    <a:pt x="1332472" y="2188865"/>
                  </a:lnTo>
                  <a:lnTo>
                    <a:pt x="1282290" y="2198997"/>
                  </a:lnTo>
                  <a:lnTo>
                    <a:pt x="1241301" y="2226631"/>
                  </a:lnTo>
                  <a:lnTo>
                    <a:pt x="1213660" y="2267618"/>
                  </a:lnTo>
                  <a:lnTo>
                    <a:pt x="1203523" y="2317814"/>
                  </a:lnTo>
                </a:path>
                <a:path w="3062605" h="3062604" extrusionOk="0">
                  <a:moveTo>
                    <a:pt x="1891251" y="2145882"/>
                  </a:moveTo>
                  <a:lnTo>
                    <a:pt x="2578979" y="1930977"/>
                  </a:lnTo>
                  <a:lnTo>
                    <a:pt x="2629161" y="1941107"/>
                  </a:lnTo>
                  <a:lnTo>
                    <a:pt x="2670150" y="1968734"/>
                  </a:lnTo>
                  <a:lnTo>
                    <a:pt x="2697791" y="2009718"/>
                  </a:lnTo>
                  <a:lnTo>
                    <a:pt x="2707928" y="2059916"/>
                  </a:lnTo>
                  <a:lnTo>
                    <a:pt x="2701211" y="2091433"/>
                  </a:lnTo>
                  <a:lnTo>
                    <a:pt x="2686436" y="2118974"/>
                  </a:lnTo>
                  <a:lnTo>
                    <a:pt x="2671661" y="2138478"/>
                  </a:lnTo>
                  <a:lnTo>
                    <a:pt x="2664945" y="2145882"/>
                  </a:lnTo>
                  <a:lnTo>
                    <a:pt x="1590370" y="2704671"/>
                  </a:lnTo>
                  <a:lnTo>
                    <a:pt x="1504404" y="2704671"/>
                  </a:lnTo>
                  <a:lnTo>
                    <a:pt x="773693" y="2446763"/>
                  </a:lnTo>
                  <a:lnTo>
                    <a:pt x="601761" y="2446763"/>
                  </a:lnTo>
                </a:path>
                <a:path w="3062605" h="3062604" extrusionOk="0">
                  <a:moveTo>
                    <a:pt x="429829" y="2360797"/>
                  </a:moveTo>
                  <a:lnTo>
                    <a:pt x="343863" y="2360797"/>
                  </a:lnTo>
                </a:path>
                <a:path w="3062605" h="3062604" extrusionOk="0">
                  <a:moveTo>
                    <a:pt x="257897" y="2360797"/>
                  </a:moveTo>
                  <a:lnTo>
                    <a:pt x="171931" y="2360797"/>
                  </a:lnTo>
                </a:path>
                <a:path w="3062605" h="3062604" extrusionOk="0">
                  <a:moveTo>
                    <a:pt x="0" y="1673079"/>
                  </a:moveTo>
                  <a:lnTo>
                    <a:pt x="515795" y="1673079"/>
                  </a:lnTo>
                  <a:lnTo>
                    <a:pt x="532534" y="1676453"/>
                  </a:lnTo>
                  <a:lnTo>
                    <a:pt x="546196" y="1685656"/>
                  </a:lnTo>
                  <a:lnTo>
                    <a:pt x="555403" y="1699314"/>
                  </a:lnTo>
                  <a:lnTo>
                    <a:pt x="558778" y="1716052"/>
                  </a:lnTo>
                  <a:lnTo>
                    <a:pt x="558778" y="2489746"/>
                  </a:lnTo>
                  <a:lnTo>
                    <a:pt x="555403" y="2506486"/>
                  </a:lnTo>
                  <a:lnTo>
                    <a:pt x="546196" y="2520152"/>
                  </a:lnTo>
                  <a:lnTo>
                    <a:pt x="532534" y="2529362"/>
                  </a:lnTo>
                  <a:lnTo>
                    <a:pt x="515795" y="2532739"/>
                  </a:lnTo>
                  <a:lnTo>
                    <a:pt x="0" y="2532739"/>
                  </a:lnTo>
                </a:path>
              </a:pathLst>
            </a:custGeom>
            <a:noFill/>
            <a:ln w="8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3" name="Google Shape;143;p12"/>
          <p:cNvSpPr txBox="1">
            <a:spLocks noGrp="1"/>
          </p:cNvSpPr>
          <p:nvPr>
            <p:ph type="title"/>
          </p:nvPr>
        </p:nvSpPr>
        <p:spPr>
          <a:xfrm>
            <a:off x="929675" y="542100"/>
            <a:ext cx="1165200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7500" dirty="0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Vize </a:t>
            </a:r>
            <a:r>
              <a:rPr lang="en-US" sz="7500" dirty="0" err="1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CleverFarm</a:t>
            </a:r>
            <a:endParaRPr sz="7500" dirty="0">
              <a:solidFill>
                <a:srgbClr val="00896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4950" b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Je udělat zemědělství</a:t>
            </a:r>
            <a:endParaRPr sz="495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4" name="Google Shape;144;p12"/>
          <p:cNvGrpSpPr/>
          <p:nvPr/>
        </p:nvGrpSpPr>
        <p:grpSpPr>
          <a:xfrm>
            <a:off x="17521006" y="0"/>
            <a:ext cx="1640839" cy="1640839"/>
            <a:chOff x="17521006" y="0"/>
            <a:chExt cx="1640839" cy="1640839"/>
          </a:xfrm>
        </p:grpSpPr>
        <p:sp>
          <p:nvSpPr>
            <p:cNvPr id="145" name="Google Shape;145;p12"/>
            <p:cNvSpPr/>
            <p:nvPr/>
          </p:nvSpPr>
          <p:spPr>
            <a:xfrm>
              <a:off x="17521006" y="0"/>
              <a:ext cx="1640839" cy="1640839"/>
            </a:xfrm>
            <a:custGeom>
              <a:avLst/>
              <a:gdLst/>
              <a:ahLst/>
              <a:cxnLst/>
              <a:rect l="l" t="t" r="r" b="b"/>
              <a:pathLst>
                <a:path w="1640840" h="1640839" extrusionOk="0">
                  <a:moveTo>
                    <a:pt x="1640714" y="0"/>
                  </a:moveTo>
                  <a:lnTo>
                    <a:pt x="0" y="0"/>
                  </a:lnTo>
                  <a:lnTo>
                    <a:pt x="0" y="1640703"/>
                  </a:lnTo>
                  <a:lnTo>
                    <a:pt x="1640714" y="1640703"/>
                  </a:lnTo>
                  <a:lnTo>
                    <a:pt x="1640714" y="0"/>
                  </a:lnTo>
                  <a:close/>
                </a:path>
              </a:pathLst>
            </a:custGeom>
            <a:solidFill>
              <a:srgbClr val="0089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17571123" y="717238"/>
              <a:ext cx="1369060" cy="279400"/>
            </a:xfrm>
            <a:custGeom>
              <a:avLst/>
              <a:gdLst/>
              <a:ahLst/>
              <a:cxnLst/>
              <a:rect l="l" t="t" r="r" b="b"/>
              <a:pathLst>
                <a:path w="1369059" h="279400" extrusionOk="0">
                  <a:moveTo>
                    <a:pt x="244424" y="81470"/>
                  </a:moveTo>
                  <a:lnTo>
                    <a:pt x="232308" y="47459"/>
                  </a:lnTo>
                  <a:lnTo>
                    <a:pt x="208546" y="21818"/>
                  </a:lnTo>
                  <a:lnTo>
                    <a:pt x="174599" y="5638"/>
                  </a:lnTo>
                  <a:lnTo>
                    <a:pt x="131914" y="0"/>
                  </a:lnTo>
                  <a:lnTo>
                    <a:pt x="85420" y="6705"/>
                  </a:lnTo>
                  <a:lnTo>
                    <a:pt x="48602" y="25704"/>
                  </a:lnTo>
                  <a:lnTo>
                    <a:pt x="21844" y="55308"/>
                  </a:lnTo>
                  <a:lnTo>
                    <a:pt x="5524" y="93865"/>
                  </a:lnTo>
                  <a:lnTo>
                    <a:pt x="0" y="139674"/>
                  </a:lnTo>
                  <a:lnTo>
                    <a:pt x="5524" y="185496"/>
                  </a:lnTo>
                  <a:lnTo>
                    <a:pt x="21844" y="224040"/>
                  </a:lnTo>
                  <a:lnTo>
                    <a:pt x="48602" y="253657"/>
                  </a:lnTo>
                  <a:lnTo>
                    <a:pt x="85420" y="272656"/>
                  </a:lnTo>
                  <a:lnTo>
                    <a:pt x="131914" y="279349"/>
                  </a:lnTo>
                  <a:lnTo>
                    <a:pt x="174599" y="273659"/>
                  </a:lnTo>
                  <a:lnTo>
                    <a:pt x="208546" y="257048"/>
                  </a:lnTo>
                  <a:lnTo>
                    <a:pt x="232308" y="230251"/>
                  </a:lnTo>
                  <a:lnTo>
                    <a:pt x="244424" y="193992"/>
                  </a:lnTo>
                  <a:lnTo>
                    <a:pt x="240550" y="190106"/>
                  </a:lnTo>
                  <a:lnTo>
                    <a:pt x="193992" y="190106"/>
                  </a:lnTo>
                  <a:lnTo>
                    <a:pt x="190119" y="193992"/>
                  </a:lnTo>
                  <a:lnTo>
                    <a:pt x="182118" y="211518"/>
                  </a:lnTo>
                  <a:lnTo>
                    <a:pt x="169748" y="223583"/>
                  </a:lnTo>
                  <a:lnTo>
                    <a:pt x="153022" y="230543"/>
                  </a:lnTo>
                  <a:lnTo>
                    <a:pt x="131914" y="232791"/>
                  </a:lnTo>
                  <a:lnTo>
                    <a:pt x="96875" y="225882"/>
                  </a:lnTo>
                  <a:lnTo>
                    <a:pt x="72745" y="206603"/>
                  </a:lnTo>
                  <a:lnTo>
                    <a:pt x="58801" y="177139"/>
                  </a:lnTo>
                  <a:lnTo>
                    <a:pt x="54317" y="139674"/>
                  </a:lnTo>
                  <a:lnTo>
                    <a:pt x="58801" y="102209"/>
                  </a:lnTo>
                  <a:lnTo>
                    <a:pt x="72745" y="72745"/>
                  </a:lnTo>
                  <a:lnTo>
                    <a:pt x="96875" y="53467"/>
                  </a:lnTo>
                  <a:lnTo>
                    <a:pt x="131914" y="46558"/>
                  </a:lnTo>
                  <a:lnTo>
                    <a:pt x="153022" y="48742"/>
                  </a:lnTo>
                  <a:lnTo>
                    <a:pt x="169748" y="55283"/>
                  </a:lnTo>
                  <a:lnTo>
                    <a:pt x="182118" y="66192"/>
                  </a:lnTo>
                  <a:lnTo>
                    <a:pt x="190119" y="81470"/>
                  </a:lnTo>
                  <a:lnTo>
                    <a:pt x="193992" y="85356"/>
                  </a:lnTo>
                  <a:lnTo>
                    <a:pt x="240550" y="85356"/>
                  </a:lnTo>
                  <a:lnTo>
                    <a:pt x="244424" y="81470"/>
                  </a:lnTo>
                  <a:close/>
                </a:path>
                <a:path w="1369059" h="279400" extrusionOk="0">
                  <a:moveTo>
                    <a:pt x="453263" y="232791"/>
                  </a:moveTo>
                  <a:lnTo>
                    <a:pt x="449389" y="228917"/>
                  </a:lnTo>
                  <a:lnTo>
                    <a:pt x="329107" y="228917"/>
                  </a:lnTo>
                  <a:lnTo>
                    <a:pt x="325208" y="225031"/>
                  </a:lnTo>
                  <a:lnTo>
                    <a:pt x="325208" y="7747"/>
                  </a:lnTo>
                  <a:lnTo>
                    <a:pt x="321322" y="3873"/>
                  </a:lnTo>
                  <a:lnTo>
                    <a:pt x="274777" y="3873"/>
                  </a:lnTo>
                  <a:lnTo>
                    <a:pt x="270903" y="7747"/>
                  </a:lnTo>
                  <a:lnTo>
                    <a:pt x="270903" y="271589"/>
                  </a:lnTo>
                  <a:lnTo>
                    <a:pt x="274777" y="275463"/>
                  </a:lnTo>
                  <a:lnTo>
                    <a:pt x="449389" y="275463"/>
                  </a:lnTo>
                  <a:lnTo>
                    <a:pt x="453263" y="271589"/>
                  </a:lnTo>
                  <a:lnTo>
                    <a:pt x="453263" y="232791"/>
                  </a:lnTo>
                  <a:close/>
                </a:path>
                <a:path w="1369059" h="279400" extrusionOk="0">
                  <a:moveTo>
                    <a:pt x="657390" y="7747"/>
                  </a:moveTo>
                  <a:lnTo>
                    <a:pt x="653503" y="3873"/>
                  </a:lnTo>
                  <a:lnTo>
                    <a:pt x="471170" y="3873"/>
                  </a:lnTo>
                  <a:lnTo>
                    <a:pt x="467271" y="7747"/>
                  </a:lnTo>
                  <a:lnTo>
                    <a:pt x="467271" y="271589"/>
                  </a:lnTo>
                  <a:lnTo>
                    <a:pt x="471170" y="275463"/>
                  </a:lnTo>
                  <a:lnTo>
                    <a:pt x="653503" y="275463"/>
                  </a:lnTo>
                  <a:lnTo>
                    <a:pt x="657390" y="271589"/>
                  </a:lnTo>
                  <a:lnTo>
                    <a:pt x="657390" y="232791"/>
                  </a:lnTo>
                  <a:lnTo>
                    <a:pt x="653503" y="228917"/>
                  </a:lnTo>
                  <a:lnTo>
                    <a:pt x="525487" y="228917"/>
                  </a:lnTo>
                  <a:lnTo>
                    <a:pt x="521601" y="225031"/>
                  </a:lnTo>
                  <a:lnTo>
                    <a:pt x="521601" y="162953"/>
                  </a:lnTo>
                  <a:lnTo>
                    <a:pt x="525487" y="159080"/>
                  </a:lnTo>
                  <a:lnTo>
                    <a:pt x="645756" y="159080"/>
                  </a:lnTo>
                  <a:lnTo>
                    <a:pt x="649630" y="155194"/>
                  </a:lnTo>
                  <a:lnTo>
                    <a:pt x="649630" y="116395"/>
                  </a:lnTo>
                  <a:lnTo>
                    <a:pt x="645756" y="112509"/>
                  </a:lnTo>
                  <a:lnTo>
                    <a:pt x="525487" y="112509"/>
                  </a:lnTo>
                  <a:lnTo>
                    <a:pt x="521601" y="108623"/>
                  </a:lnTo>
                  <a:lnTo>
                    <a:pt x="521601" y="54317"/>
                  </a:lnTo>
                  <a:lnTo>
                    <a:pt x="525487" y="50431"/>
                  </a:lnTo>
                  <a:lnTo>
                    <a:pt x="653503" y="50431"/>
                  </a:lnTo>
                  <a:lnTo>
                    <a:pt x="657390" y="46558"/>
                  </a:lnTo>
                  <a:lnTo>
                    <a:pt x="657390" y="7747"/>
                  </a:lnTo>
                  <a:close/>
                </a:path>
                <a:path w="1369059" h="279400" extrusionOk="0">
                  <a:moveTo>
                    <a:pt x="900518" y="7759"/>
                  </a:moveTo>
                  <a:lnTo>
                    <a:pt x="896632" y="3886"/>
                  </a:lnTo>
                  <a:lnTo>
                    <a:pt x="861707" y="3886"/>
                  </a:lnTo>
                  <a:lnTo>
                    <a:pt x="857846" y="7759"/>
                  </a:lnTo>
                  <a:lnTo>
                    <a:pt x="788009" y="197866"/>
                  </a:lnTo>
                  <a:lnTo>
                    <a:pt x="784136" y="197866"/>
                  </a:lnTo>
                  <a:lnTo>
                    <a:pt x="714286" y="7759"/>
                  </a:lnTo>
                  <a:lnTo>
                    <a:pt x="710399" y="3886"/>
                  </a:lnTo>
                  <a:lnTo>
                    <a:pt x="675487" y="3886"/>
                  </a:lnTo>
                  <a:lnTo>
                    <a:pt x="671601" y="7759"/>
                  </a:lnTo>
                  <a:lnTo>
                    <a:pt x="671601" y="46558"/>
                  </a:lnTo>
                  <a:lnTo>
                    <a:pt x="756945" y="271589"/>
                  </a:lnTo>
                  <a:lnTo>
                    <a:pt x="760844" y="275463"/>
                  </a:lnTo>
                  <a:lnTo>
                    <a:pt x="811276" y="275463"/>
                  </a:lnTo>
                  <a:lnTo>
                    <a:pt x="815162" y="271589"/>
                  </a:lnTo>
                  <a:lnTo>
                    <a:pt x="900518" y="46558"/>
                  </a:lnTo>
                  <a:lnTo>
                    <a:pt x="900518" y="7759"/>
                  </a:lnTo>
                  <a:close/>
                </a:path>
                <a:path w="1369059" h="279400" extrusionOk="0">
                  <a:moveTo>
                    <a:pt x="1109472" y="7747"/>
                  </a:moveTo>
                  <a:lnTo>
                    <a:pt x="1105585" y="3873"/>
                  </a:lnTo>
                  <a:lnTo>
                    <a:pt x="923226" y="3873"/>
                  </a:lnTo>
                  <a:lnTo>
                    <a:pt x="919340" y="7747"/>
                  </a:lnTo>
                  <a:lnTo>
                    <a:pt x="919340" y="271589"/>
                  </a:lnTo>
                  <a:lnTo>
                    <a:pt x="923226" y="275463"/>
                  </a:lnTo>
                  <a:lnTo>
                    <a:pt x="1105585" y="275463"/>
                  </a:lnTo>
                  <a:lnTo>
                    <a:pt x="1109472" y="271589"/>
                  </a:lnTo>
                  <a:lnTo>
                    <a:pt x="1109472" y="232791"/>
                  </a:lnTo>
                  <a:lnTo>
                    <a:pt x="1105585" y="228917"/>
                  </a:lnTo>
                  <a:lnTo>
                    <a:pt x="977544" y="228917"/>
                  </a:lnTo>
                  <a:lnTo>
                    <a:pt x="973658" y="225031"/>
                  </a:lnTo>
                  <a:lnTo>
                    <a:pt x="973658" y="162953"/>
                  </a:lnTo>
                  <a:lnTo>
                    <a:pt x="977544" y="159080"/>
                  </a:lnTo>
                  <a:lnTo>
                    <a:pt x="1097826" y="159080"/>
                  </a:lnTo>
                  <a:lnTo>
                    <a:pt x="1101699" y="155194"/>
                  </a:lnTo>
                  <a:lnTo>
                    <a:pt x="1101699" y="116395"/>
                  </a:lnTo>
                  <a:lnTo>
                    <a:pt x="1097826" y="112509"/>
                  </a:lnTo>
                  <a:lnTo>
                    <a:pt x="977544" y="112509"/>
                  </a:lnTo>
                  <a:lnTo>
                    <a:pt x="973658" y="108623"/>
                  </a:lnTo>
                  <a:lnTo>
                    <a:pt x="973658" y="54317"/>
                  </a:lnTo>
                  <a:lnTo>
                    <a:pt x="977544" y="50431"/>
                  </a:lnTo>
                  <a:lnTo>
                    <a:pt x="1105585" y="50431"/>
                  </a:lnTo>
                  <a:lnTo>
                    <a:pt x="1109472" y="46558"/>
                  </a:lnTo>
                  <a:lnTo>
                    <a:pt x="1109472" y="7747"/>
                  </a:lnTo>
                  <a:close/>
                </a:path>
                <a:path w="1369059" h="279400" extrusionOk="0">
                  <a:moveTo>
                    <a:pt x="1368818" y="85356"/>
                  </a:moveTo>
                  <a:lnTo>
                    <a:pt x="1362049" y="50431"/>
                  </a:lnTo>
                  <a:lnTo>
                    <a:pt x="1361909" y="49707"/>
                  </a:lnTo>
                  <a:lnTo>
                    <a:pt x="1342631" y="24244"/>
                  </a:lnTo>
                  <a:lnTo>
                    <a:pt x="1314488" y="9652"/>
                  </a:lnTo>
                  <a:lnTo>
                    <a:pt x="1314488" y="85356"/>
                  </a:lnTo>
                  <a:lnTo>
                    <a:pt x="1311694" y="102273"/>
                  </a:lnTo>
                  <a:lnTo>
                    <a:pt x="1303820" y="112991"/>
                  </a:lnTo>
                  <a:lnTo>
                    <a:pt x="1291577" y="118630"/>
                  </a:lnTo>
                  <a:lnTo>
                    <a:pt x="1275689" y="120269"/>
                  </a:lnTo>
                  <a:lnTo>
                    <a:pt x="1201966" y="120269"/>
                  </a:lnTo>
                  <a:lnTo>
                    <a:pt x="1198105" y="116395"/>
                  </a:lnTo>
                  <a:lnTo>
                    <a:pt x="1198105" y="54317"/>
                  </a:lnTo>
                  <a:lnTo>
                    <a:pt x="1201966" y="50431"/>
                  </a:lnTo>
                  <a:lnTo>
                    <a:pt x="1275689" y="50431"/>
                  </a:lnTo>
                  <a:lnTo>
                    <a:pt x="1291577" y="52070"/>
                  </a:lnTo>
                  <a:lnTo>
                    <a:pt x="1303820" y="57708"/>
                  </a:lnTo>
                  <a:lnTo>
                    <a:pt x="1311694" y="68440"/>
                  </a:lnTo>
                  <a:lnTo>
                    <a:pt x="1314488" y="85356"/>
                  </a:lnTo>
                  <a:lnTo>
                    <a:pt x="1314488" y="9652"/>
                  </a:lnTo>
                  <a:lnTo>
                    <a:pt x="1313167" y="8966"/>
                  </a:lnTo>
                  <a:lnTo>
                    <a:pt x="1275689" y="3873"/>
                  </a:lnTo>
                  <a:lnTo>
                    <a:pt x="1147673" y="3873"/>
                  </a:lnTo>
                  <a:lnTo>
                    <a:pt x="1143787" y="7747"/>
                  </a:lnTo>
                  <a:lnTo>
                    <a:pt x="1143787" y="271589"/>
                  </a:lnTo>
                  <a:lnTo>
                    <a:pt x="1147673" y="275463"/>
                  </a:lnTo>
                  <a:lnTo>
                    <a:pt x="1194219" y="275463"/>
                  </a:lnTo>
                  <a:lnTo>
                    <a:pt x="1198105" y="271589"/>
                  </a:lnTo>
                  <a:lnTo>
                    <a:pt x="1198105" y="170700"/>
                  </a:lnTo>
                  <a:lnTo>
                    <a:pt x="1201966" y="166827"/>
                  </a:lnTo>
                  <a:lnTo>
                    <a:pt x="1240777" y="166827"/>
                  </a:lnTo>
                  <a:lnTo>
                    <a:pt x="1248537" y="170700"/>
                  </a:lnTo>
                  <a:lnTo>
                    <a:pt x="1326134" y="271589"/>
                  </a:lnTo>
                  <a:lnTo>
                    <a:pt x="1333893" y="275463"/>
                  </a:lnTo>
                  <a:lnTo>
                    <a:pt x="1357172" y="275463"/>
                  </a:lnTo>
                  <a:lnTo>
                    <a:pt x="1361046" y="271589"/>
                  </a:lnTo>
                  <a:lnTo>
                    <a:pt x="1361046" y="232791"/>
                  </a:lnTo>
                  <a:lnTo>
                    <a:pt x="1310614" y="166827"/>
                  </a:lnTo>
                  <a:lnTo>
                    <a:pt x="1310614" y="162953"/>
                  </a:lnTo>
                  <a:lnTo>
                    <a:pt x="1332801" y="153555"/>
                  </a:lnTo>
                  <a:lnTo>
                    <a:pt x="1351356" y="137248"/>
                  </a:lnTo>
                  <a:lnTo>
                    <a:pt x="1360817" y="120269"/>
                  </a:lnTo>
                  <a:lnTo>
                    <a:pt x="1364094" y="114388"/>
                  </a:lnTo>
                  <a:lnTo>
                    <a:pt x="1368818" y="85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18961381" y="718681"/>
              <a:ext cx="135817" cy="13578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17609706" y="1050727"/>
              <a:ext cx="1066800" cy="271780"/>
            </a:xfrm>
            <a:custGeom>
              <a:avLst/>
              <a:gdLst/>
              <a:ahLst/>
              <a:cxnLst/>
              <a:rect l="l" t="t" r="r" b="b"/>
              <a:pathLst>
                <a:path w="1066800" h="271780" extrusionOk="0">
                  <a:moveTo>
                    <a:pt x="182346" y="3873"/>
                  </a:moveTo>
                  <a:lnTo>
                    <a:pt x="178473" y="0"/>
                  </a:lnTo>
                  <a:lnTo>
                    <a:pt x="3860" y="0"/>
                  </a:lnTo>
                  <a:lnTo>
                    <a:pt x="0" y="3873"/>
                  </a:lnTo>
                  <a:lnTo>
                    <a:pt x="0" y="267703"/>
                  </a:lnTo>
                  <a:lnTo>
                    <a:pt x="3860" y="271589"/>
                  </a:lnTo>
                  <a:lnTo>
                    <a:pt x="50431" y="271589"/>
                  </a:lnTo>
                  <a:lnTo>
                    <a:pt x="54317" y="267703"/>
                  </a:lnTo>
                  <a:lnTo>
                    <a:pt x="54317" y="162953"/>
                  </a:lnTo>
                  <a:lnTo>
                    <a:pt x="58191" y="159067"/>
                  </a:lnTo>
                  <a:lnTo>
                    <a:pt x="170713" y="159067"/>
                  </a:lnTo>
                  <a:lnTo>
                    <a:pt x="174599" y="155194"/>
                  </a:lnTo>
                  <a:lnTo>
                    <a:pt x="174599" y="116395"/>
                  </a:lnTo>
                  <a:lnTo>
                    <a:pt x="170713" y="112509"/>
                  </a:lnTo>
                  <a:lnTo>
                    <a:pt x="58191" y="112509"/>
                  </a:lnTo>
                  <a:lnTo>
                    <a:pt x="54317" y="108635"/>
                  </a:lnTo>
                  <a:lnTo>
                    <a:pt x="54317" y="50444"/>
                  </a:lnTo>
                  <a:lnTo>
                    <a:pt x="58191" y="46558"/>
                  </a:lnTo>
                  <a:lnTo>
                    <a:pt x="178473" y="46558"/>
                  </a:lnTo>
                  <a:lnTo>
                    <a:pt x="182346" y="42672"/>
                  </a:lnTo>
                  <a:lnTo>
                    <a:pt x="182346" y="3873"/>
                  </a:lnTo>
                  <a:close/>
                </a:path>
                <a:path w="1066800" h="271780" extrusionOk="0">
                  <a:moveTo>
                    <a:pt x="408838" y="228917"/>
                  </a:moveTo>
                  <a:lnTo>
                    <a:pt x="402691" y="213385"/>
                  </a:lnTo>
                  <a:lnTo>
                    <a:pt x="384213" y="166827"/>
                  </a:lnTo>
                  <a:lnTo>
                    <a:pt x="345757" y="69837"/>
                  </a:lnTo>
                  <a:lnTo>
                    <a:pt x="327355" y="23456"/>
                  </a:lnTo>
                  <a:lnTo>
                    <a:pt x="327355" y="162953"/>
                  </a:lnTo>
                  <a:lnTo>
                    <a:pt x="323469" y="166827"/>
                  </a:lnTo>
                  <a:lnTo>
                    <a:pt x="257530" y="166827"/>
                  </a:lnTo>
                  <a:lnTo>
                    <a:pt x="253644" y="162953"/>
                  </a:lnTo>
                  <a:lnTo>
                    <a:pt x="288569" y="69837"/>
                  </a:lnTo>
                  <a:lnTo>
                    <a:pt x="292455" y="69837"/>
                  </a:lnTo>
                  <a:lnTo>
                    <a:pt x="327355" y="162953"/>
                  </a:lnTo>
                  <a:lnTo>
                    <a:pt x="327355" y="23456"/>
                  </a:lnTo>
                  <a:lnTo>
                    <a:pt x="319595" y="3886"/>
                  </a:lnTo>
                  <a:lnTo>
                    <a:pt x="315722" y="0"/>
                  </a:lnTo>
                  <a:lnTo>
                    <a:pt x="265290" y="0"/>
                  </a:lnTo>
                  <a:lnTo>
                    <a:pt x="261404" y="3886"/>
                  </a:lnTo>
                  <a:lnTo>
                    <a:pt x="172161" y="228917"/>
                  </a:lnTo>
                  <a:lnTo>
                    <a:pt x="172161" y="267716"/>
                  </a:lnTo>
                  <a:lnTo>
                    <a:pt x="176034" y="271589"/>
                  </a:lnTo>
                  <a:lnTo>
                    <a:pt x="210947" y="271589"/>
                  </a:lnTo>
                  <a:lnTo>
                    <a:pt x="214833" y="267716"/>
                  </a:lnTo>
                  <a:lnTo>
                    <a:pt x="234226" y="217284"/>
                  </a:lnTo>
                  <a:lnTo>
                    <a:pt x="242011" y="213385"/>
                  </a:lnTo>
                  <a:lnTo>
                    <a:pt x="339001" y="213385"/>
                  </a:lnTo>
                  <a:lnTo>
                    <a:pt x="346735" y="217284"/>
                  </a:lnTo>
                  <a:lnTo>
                    <a:pt x="366166" y="267716"/>
                  </a:lnTo>
                  <a:lnTo>
                    <a:pt x="370039" y="271589"/>
                  </a:lnTo>
                  <a:lnTo>
                    <a:pt x="404964" y="271589"/>
                  </a:lnTo>
                  <a:lnTo>
                    <a:pt x="408838" y="267716"/>
                  </a:lnTo>
                  <a:lnTo>
                    <a:pt x="408838" y="228917"/>
                  </a:lnTo>
                  <a:close/>
                </a:path>
                <a:path w="1066800" h="271780" extrusionOk="0">
                  <a:moveTo>
                    <a:pt x="650963" y="81470"/>
                  </a:moveTo>
                  <a:lnTo>
                    <a:pt x="644194" y="46558"/>
                  </a:lnTo>
                  <a:lnTo>
                    <a:pt x="644055" y="45821"/>
                  </a:lnTo>
                  <a:lnTo>
                    <a:pt x="624763" y="20358"/>
                  </a:lnTo>
                  <a:lnTo>
                    <a:pt x="596633" y="5791"/>
                  </a:lnTo>
                  <a:lnTo>
                    <a:pt x="596633" y="81470"/>
                  </a:lnTo>
                  <a:lnTo>
                    <a:pt x="593839" y="98386"/>
                  </a:lnTo>
                  <a:lnTo>
                    <a:pt x="585952" y="109118"/>
                  </a:lnTo>
                  <a:lnTo>
                    <a:pt x="573709" y="114757"/>
                  </a:lnTo>
                  <a:lnTo>
                    <a:pt x="557822" y="116395"/>
                  </a:lnTo>
                  <a:lnTo>
                    <a:pt x="484136" y="116395"/>
                  </a:lnTo>
                  <a:lnTo>
                    <a:pt x="480250" y="112509"/>
                  </a:lnTo>
                  <a:lnTo>
                    <a:pt x="480250" y="50444"/>
                  </a:lnTo>
                  <a:lnTo>
                    <a:pt x="484136" y="46558"/>
                  </a:lnTo>
                  <a:lnTo>
                    <a:pt x="557822" y="46558"/>
                  </a:lnTo>
                  <a:lnTo>
                    <a:pt x="573709" y="48196"/>
                  </a:lnTo>
                  <a:lnTo>
                    <a:pt x="585952" y="53822"/>
                  </a:lnTo>
                  <a:lnTo>
                    <a:pt x="593839" y="64554"/>
                  </a:lnTo>
                  <a:lnTo>
                    <a:pt x="596633" y="81470"/>
                  </a:lnTo>
                  <a:lnTo>
                    <a:pt x="596633" y="5791"/>
                  </a:lnTo>
                  <a:lnTo>
                    <a:pt x="595299" y="5092"/>
                  </a:lnTo>
                  <a:lnTo>
                    <a:pt x="557822" y="0"/>
                  </a:lnTo>
                  <a:lnTo>
                    <a:pt x="429806" y="0"/>
                  </a:lnTo>
                  <a:lnTo>
                    <a:pt x="425919" y="3873"/>
                  </a:lnTo>
                  <a:lnTo>
                    <a:pt x="425919" y="267703"/>
                  </a:lnTo>
                  <a:lnTo>
                    <a:pt x="429806" y="271589"/>
                  </a:lnTo>
                  <a:lnTo>
                    <a:pt x="476377" y="271589"/>
                  </a:lnTo>
                  <a:lnTo>
                    <a:pt x="480250" y="267703"/>
                  </a:lnTo>
                  <a:lnTo>
                    <a:pt x="480250" y="166827"/>
                  </a:lnTo>
                  <a:lnTo>
                    <a:pt x="484136" y="162953"/>
                  </a:lnTo>
                  <a:lnTo>
                    <a:pt x="522909" y="162953"/>
                  </a:lnTo>
                  <a:lnTo>
                    <a:pt x="530682" y="166827"/>
                  </a:lnTo>
                  <a:lnTo>
                    <a:pt x="608279" y="267703"/>
                  </a:lnTo>
                  <a:lnTo>
                    <a:pt x="616038" y="271589"/>
                  </a:lnTo>
                  <a:lnTo>
                    <a:pt x="639318" y="271589"/>
                  </a:lnTo>
                  <a:lnTo>
                    <a:pt x="643178" y="267703"/>
                  </a:lnTo>
                  <a:lnTo>
                    <a:pt x="643178" y="228917"/>
                  </a:lnTo>
                  <a:lnTo>
                    <a:pt x="592747" y="162953"/>
                  </a:lnTo>
                  <a:lnTo>
                    <a:pt x="592747" y="159067"/>
                  </a:lnTo>
                  <a:lnTo>
                    <a:pt x="614934" y="149669"/>
                  </a:lnTo>
                  <a:lnTo>
                    <a:pt x="633501" y="133362"/>
                  </a:lnTo>
                  <a:lnTo>
                    <a:pt x="642950" y="116395"/>
                  </a:lnTo>
                  <a:lnTo>
                    <a:pt x="646226" y="110515"/>
                  </a:lnTo>
                  <a:lnTo>
                    <a:pt x="650963" y="81470"/>
                  </a:lnTo>
                  <a:close/>
                </a:path>
                <a:path w="1066800" h="271780" extrusionOk="0">
                  <a:moveTo>
                    <a:pt x="970051" y="3873"/>
                  </a:moveTo>
                  <a:lnTo>
                    <a:pt x="966165" y="0"/>
                  </a:lnTo>
                  <a:lnTo>
                    <a:pt x="907948" y="0"/>
                  </a:lnTo>
                  <a:lnTo>
                    <a:pt x="904087" y="3873"/>
                  </a:lnTo>
                  <a:lnTo>
                    <a:pt x="826490" y="193992"/>
                  </a:lnTo>
                  <a:lnTo>
                    <a:pt x="822604" y="193992"/>
                  </a:lnTo>
                  <a:lnTo>
                    <a:pt x="745020" y="3873"/>
                  </a:lnTo>
                  <a:lnTo>
                    <a:pt x="741133" y="0"/>
                  </a:lnTo>
                  <a:lnTo>
                    <a:pt x="682929" y="0"/>
                  </a:lnTo>
                  <a:lnTo>
                    <a:pt x="679043" y="3873"/>
                  </a:lnTo>
                  <a:lnTo>
                    <a:pt x="679043" y="267716"/>
                  </a:lnTo>
                  <a:lnTo>
                    <a:pt x="682929" y="271589"/>
                  </a:lnTo>
                  <a:lnTo>
                    <a:pt x="729500" y="271589"/>
                  </a:lnTo>
                  <a:lnTo>
                    <a:pt x="733361" y="267716"/>
                  </a:lnTo>
                  <a:lnTo>
                    <a:pt x="733361" y="116395"/>
                  </a:lnTo>
                  <a:lnTo>
                    <a:pt x="737247" y="116395"/>
                  </a:lnTo>
                  <a:lnTo>
                    <a:pt x="799325" y="267716"/>
                  </a:lnTo>
                  <a:lnTo>
                    <a:pt x="803198" y="271589"/>
                  </a:lnTo>
                  <a:lnTo>
                    <a:pt x="845908" y="271589"/>
                  </a:lnTo>
                  <a:lnTo>
                    <a:pt x="849769" y="267716"/>
                  </a:lnTo>
                  <a:lnTo>
                    <a:pt x="911847" y="116395"/>
                  </a:lnTo>
                  <a:lnTo>
                    <a:pt x="915733" y="116395"/>
                  </a:lnTo>
                  <a:lnTo>
                    <a:pt x="915733" y="267716"/>
                  </a:lnTo>
                  <a:lnTo>
                    <a:pt x="919619" y="271589"/>
                  </a:lnTo>
                  <a:lnTo>
                    <a:pt x="966165" y="271589"/>
                  </a:lnTo>
                  <a:lnTo>
                    <a:pt x="970051" y="267716"/>
                  </a:lnTo>
                  <a:lnTo>
                    <a:pt x="970051" y="3873"/>
                  </a:lnTo>
                  <a:close/>
                </a:path>
                <a:path w="1066800" h="271780" extrusionOk="0">
                  <a:moveTo>
                    <a:pt x="1066596" y="3886"/>
                  </a:moveTo>
                  <a:lnTo>
                    <a:pt x="1062723" y="0"/>
                  </a:lnTo>
                  <a:lnTo>
                    <a:pt x="1016139" y="0"/>
                  </a:lnTo>
                  <a:lnTo>
                    <a:pt x="1012253" y="3886"/>
                  </a:lnTo>
                  <a:lnTo>
                    <a:pt x="1012253" y="116395"/>
                  </a:lnTo>
                  <a:lnTo>
                    <a:pt x="1016139" y="120269"/>
                  </a:lnTo>
                  <a:lnTo>
                    <a:pt x="1062723" y="120269"/>
                  </a:lnTo>
                  <a:lnTo>
                    <a:pt x="1066596" y="116395"/>
                  </a:lnTo>
                  <a:lnTo>
                    <a:pt x="1066596" y="3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9" name="Google Shape;149;p12"/>
          <p:cNvSpPr txBox="1"/>
          <p:nvPr/>
        </p:nvSpPr>
        <p:spPr>
          <a:xfrm>
            <a:off x="2196749" y="9288428"/>
            <a:ext cx="3513422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600" dirty="0">
                <a:latin typeface="Roboto Medium"/>
                <a:ea typeface="Roboto Medium"/>
                <a:cs typeface="Roboto Medium"/>
                <a:sym typeface="Roboto Medium"/>
              </a:rPr>
              <a:t>Automatizované</a:t>
            </a:r>
            <a:endParaRPr sz="36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0" name="Google Shape;150;p12"/>
          <p:cNvSpPr txBox="1"/>
          <p:nvPr/>
        </p:nvSpPr>
        <p:spPr>
          <a:xfrm>
            <a:off x="14993655" y="9288416"/>
            <a:ext cx="27888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600" dirty="0">
                <a:latin typeface="Roboto Medium"/>
                <a:ea typeface="Roboto Medium"/>
                <a:cs typeface="Roboto Medium"/>
                <a:sym typeface="Roboto Medium"/>
              </a:rPr>
              <a:t>Ekonomicky efektivní</a:t>
            </a:r>
            <a:endParaRPr sz="36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1" name="Google Shape;151;p12"/>
          <p:cNvSpPr txBox="1"/>
          <p:nvPr/>
        </p:nvSpPr>
        <p:spPr>
          <a:xfrm>
            <a:off x="8821592" y="9289741"/>
            <a:ext cx="24789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600" dirty="0">
                <a:latin typeface="Roboto Medium"/>
                <a:ea typeface="Roboto Medium"/>
                <a:cs typeface="Roboto Medium"/>
                <a:sym typeface="Roboto Medium"/>
              </a:rPr>
              <a:t>Udržitelné</a:t>
            </a:r>
            <a:endParaRPr sz="36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" name="Google Shape;152;p12"/>
          <p:cNvSpPr/>
          <p:nvPr/>
        </p:nvSpPr>
        <p:spPr>
          <a:xfrm>
            <a:off x="2196749" y="4886270"/>
            <a:ext cx="3062604" cy="3062604"/>
          </a:xfrm>
          <a:custGeom>
            <a:avLst/>
            <a:gdLst/>
            <a:ahLst/>
            <a:cxnLst/>
            <a:rect l="l" t="t" r="r" b="b"/>
            <a:pathLst>
              <a:path w="3062604" h="3062604" extrusionOk="0">
                <a:moveTo>
                  <a:pt x="3062346" y="3062346"/>
                </a:moveTo>
                <a:lnTo>
                  <a:pt x="0" y="3062346"/>
                </a:lnTo>
                <a:lnTo>
                  <a:pt x="0" y="0"/>
                </a:lnTo>
                <a:lnTo>
                  <a:pt x="3062346" y="0"/>
                </a:lnTo>
                <a:lnTo>
                  <a:pt x="3062346" y="3062346"/>
                </a:lnTo>
                <a:close/>
              </a:path>
              <a:path w="3062604" h="3062604" extrusionOk="0">
                <a:moveTo>
                  <a:pt x="3056357" y="1879241"/>
                </a:moveTo>
                <a:lnTo>
                  <a:pt x="3058905" y="1848535"/>
                </a:lnTo>
                <a:lnTo>
                  <a:pt x="3060785" y="1817654"/>
                </a:lnTo>
                <a:lnTo>
                  <a:pt x="3061948" y="1786587"/>
                </a:lnTo>
                <a:lnTo>
                  <a:pt x="3062346" y="1755328"/>
                </a:lnTo>
                <a:lnTo>
                  <a:pt x="3061948" y="1724068"/>
                </a:lnTo>
                <a:lnTo>
                  <a:pt x="3060785" y="1692999"/>
                </a:lnTo>
                <a:lnTo>
                  <a:pt x="3058905" y="1662117"/>
                </a:lnTo>
                <a:lnTo>
                  <a:pt x="3056357" y="1631416"/>
                </a:lnTo>
                <a:lnTo>
                  <a:pt x="2880907" y="1588904"/>
                </a:lnTo>
                <a:lnTo>
                  <a:pt x="2878473" y="1572822"/>
                </a:lnTo>
                <a:lnTo>
                  <a:pt x="2875839" y="1556809"/>
                </a:lnTo>
                <a:lnTo>
                  <a:pt x="2872985" y="1540874"/>
                </a:lnTo>
                <a:lnTo>
                  <a:pt x="2869891" y="1525021"/>
                </a:lnTo>
                <a:lnTo>
                  <a:pt x="3020326" y="1425003"/>
                </a:lnTo>
                <a:lnTo>
                  <a:pt x="3006831" y="1376857"/>
                </a:lnTo>
                <a:lnTo>
                  <a:pt x="2991564" y="1329483"/>
                </a:lnTo>
                <a:lnTo>
                  <a:pt x="2974567" y="1282915"/>
                </a:lnTo>
                <a:lnTo>
                  <a:pt x="2955880" y="1237189"/>
                </a:lnTo>
                <a:lnTo>
                  <a:pt x="2935544" y="1192340"/>
                </a:lnTo>
                <a:lnTo>
                  <a:pt x="2756041" y="1212423"/>
                </a:lnTo>
                <a:lnTo>
                  <a:pt x="2748199" y="1198195"/>
                </a:lnTo>
                <a:lnTo>
                  <a:pt x="2740143" y="1184124"/>
                </a:lnTo>
                <a:lnTo>
                  <a:pt x="2731891" y="1170186"/>
                </a:lnTo>
                <a:lnTo>
                  <a:pt x="2723466" y="1156352"/>
                </a:lnTo>
                <a:lnTo>
                  <a:pt x="2830542" y="1011047"/>
                </a:lnTo>
                <a:lnTo>
                  <a:pt x="2801524" y="970680"/>
                </a:lnTo>
                <a:lnTo>
                  <a:pt x="2771049" y="931468"/>
                </a:lnTo>
                <a:lnTo>
                  <a:pt x="2739147" y="893459"/>
                </a:lnTo>
                <a:lnTo>
                  <a:pt x="2705852" y="856698"/>
                </a:lnTo>
                <a:lnTo>
                  <a:pt x="2671196" y="821231"/>
                </a:lnTo>
                <a:lnTo>
                  <a:pt x="2509358" y="901553"/>
                </a:lnTo>
                <a:lnTo>
                  <a:pt x="2497217" y="890925"/>
                </a:lnTo>
                <a:lnTo>
                  <a:pt x="2484915" y="880473"/>
                </a:lnTo>
                <a:lnTo>
                  <a:pt x="2472465" y="870190"/>
                </a:lnTo>
                <a:lnTo>
                  <a:pt x="2459883" y="860068"/>
                </a:lnTo>
                <a:lnTo>
                  <a:pt x="2510824" y="686785"/>
                </a:lnTo>
                <a:lnTo>
                  <a:pt x="2470013" y="658834"/>
                </a:lnTo>
                <a:lnTo>
                  <a:pt x="2428121" y="632415"/>
                </a:lnTo>
                <a:lnTo>
                  <a:pt x="2385183" y="607559"/>
                </a:lnTo>
                <a:lnTo>
                  <a:pt x="2341233" y="584301"/>
                </a:lnTo>
                <a:lnTo>
                  <a:pt x="2296307" y="562673"/>
                </a:lnTo>
                <a:lnTo>
                  <a:pt x="2171713" y="693402"/>
                </a:lnTo>
                <a:lnTo>
                  <a:pt x="2156669" y="687558"/>
                </a:lnTo>
                <a:lnTo>
                  <a:pt x="2141518" y="681925"/>
                </a:lnTo>
                <a:lnTo>
                  <a:pt x="2126261" y="676494"/>
                </a:lnTo>
                <a:lnTo>
                  <a:pt x="2110899" y="671257"/>
                </a:lnTo>
                <a:lnTo>
                  <a:pt x="2099517" y="491032"/>
                </a:lnTo>
                <a:lnTo>
                  <a:pt x="2051968" y="478892"/>
                </a:lnTo>
                <a:lnTo>
                  <a:pt x="2003744" y="468524"/>
                </a:lnTo>
                <a:lnTo>
                  <a:pt x="1954882" y="459954"/>
                </a:lnTo>
                <a:lnTo>
                  <a:pt x="1905415" y="453208"/>
                </a:lnTo>
                <a:lnTo>
                  <a:pt x="1855378" y="448310"/>
                </a:lnTo>
                <a:lnTo>
                  <a:pt x="1783013" y="613824"/>
                </a:lnTo>
                <a:lnTo>
                  <a:pt x="1774960" y="613553"/>
                </a:lnTo>
                <a:lnTo>
                  <a:pt x="1766918" y="613284"/>
                </a:lnTo>
                <a:lnTo>
                  <a:pt x="1758866" y="613079"/>
                </a:lnTo>
                <a:lnTo>
                  <a:pt x="1750784" y="612997"/>
                </a:lnTo>
                <a:lnTo>
                  <a:pt x="1742700" y="613079"/>
                </a:lnTo>
                <a:lnTo>
                  <a:pt x="1734646" y="613284"/>
                </a:lnTo>
                <a:lnTo>
                  <a:pt x="1726603" y="613553"/>
                </a:lnTo>
                <a:lnTo>
                  <a:pt x="1718555" y="613824"/>
                </a:lnTo>
                <a:lnTo>
                  <a:pt x="1646190" y="448310"/>
                </a:lnTo>
                <a:lnTo>
                  <a:pt x="1596152" y="453208"/>
                </a:lnTo>
                <a:lnTo>
                  <a:pt x="1546682" y="459954"/>
                </a:lnTo>
                <a:lnTo>
                  <a:pt x="1497817" y="468524"/>
                </a:lnTo>
                <a:lnTo>
                  <a:pt x="1449591" y="478892"/>
                </a:lnTo>
                <a:lnTo>
                  <a:pt x="1402041" y="491032"/>
                </a:lnTo>
                <a:lnTo>
                  <a:pt x="1390659" y="671257"/>
                </a:lnTo>
                <a:lnTo>
                  <a:pt x="1375297" y="676494"/>
                </a:lnTo>
                <a:lnTo>
                  <a:pt x="1360043" y="681925"/>
                </a:lnTo>
                <a:lnTo>
                  <a:pt x="1344893" y="687558"/>
                </a:lnTo>
                <a:lnTo>
                  <a:pt x="1329844" y="693402"/>
                </a:lnTo>
                <a:lnTo>
                  <a:pt x="1205251" y="562673"/>
                </a:lnTo>
                <a:lnTo>
                  <a:pt x="1160324" y="584301"/>
                </a:lnTo>
                <a:lnTo>
                  <a:pt x="1116374" y="607559"/>
                </a:lnTo>
                <a:lnTo>
                  <a:pt x="1073436" y="632415"/>
                </a:lnTo>
                <a:lnTo>
                  <a:pt x="1031544" y="658834"/>
                </a:lnTo>
                <a:lnTo>
                  <a:pt x="990734" y="686785"/>
                </a:lnTo>
                <a:lnTo>
                  <a:pt x="1041675" y="860068"/>
                </a:lnTo>
                <a:lnTo>
                  <a:pt x="1029092" y="870190"/>
                </a:lnTo>
                <a:lnTo>
                  <a:pt x="1016643" y="880473"/>
                </a:lnTo>
                <a:lnTo>
                  <a:pt x="1004340" y="890925"/>
                </a:lnTo>
                <a:lnTo>
                  <a:pt x="992200" y="901553"/>
                </a:lnTo>
                <a:lnTo>
                  <a:pt x="830362" y="821231"/>
                </a:lnTo>
                <a:lnTo>
                  <a:pt x="795705" y="856698"/>
                </a:lnTo>
                <a:lnTo>
                  <a:pt x="762411" y="893459"/>
                </a:lnTo>
                <a:lnTo>
                  <a:pt x="730511" y="931468"/>
                </a:lnTo>
                <a:lnTo>
                  <a:pt x="700038" y="970680"/>
                </a:lnTo>
                <a:lnTo>
                  <a:pt x="671026" y="1011047"/>
                </a:lnTo>
                <a:lnTo>
                  <a:pt x="778101" y="1156352"/>
                </a:lnTo>
                <a:lnTo>
                  <a:pt x="769672" y="1170186"/>
                </a:lnTo>
                <a:lnTo>
                  <a:pt x="761420" y="1184124"/>
                </a:lnTo>
                <a:lnTo>
                  <a:pt x="753363" y="1198195"/>
                </a:lnTo>
                <a:lnTo>
                  <a:pt x="745516" y="1212423"/>
                </a:lnTo>
                <a:lnTo>
                  <a:pt x="566014" y="1192340"/>
                </a:lnTo>
                <a:lnTo>
                  <a:pt x="545682" y="1237189"/>
                </a:lnTo>
                <a:lnTo>
                  <a:pt x="526995" y="1282915"/>
                </a:lnTo>
                <a:lnTo>
                  <a:pt x="509996" y="1329483"/>
                </a:lnTo>
                <a:lnTo>
                  <a:pt x="494728" y="1376857"/>
                </a:lnTo>
                <a:lnTo>
                  <a:pt x="481231" y="1425003"/>
                </a:lnTo>
                <a:lnTo>
                  <a:pt x="631666" y="1525021"/>
                </a:lnTo>
                <a:lnTo>
                  <a:pt x="628574" y="1540874"/>
                </a:lnTo>
                <a:lnTo>
                  <a:pt x="625724" y="1556809"/>
                </a:lnTo>
                <a:lnTo>
                  <a:pt x="623093" y="1572822"/>
                </a:lnTo>
                <a:lnTo>
                  <a:pt x="620661" y="1588904"/>
                </a:lnTo>
                <a:lnTo>
                  <a:pt x="445211" y="1631416"/>
                </a:lnTo>
                <a:lnTo>
                  <a:pt x="442657" y="1662117"/>
                </a:lnTo>
                <a:lnTo>
                  <a:pt x="440774" y="1692999"/>
                </a:lnTo>
                <a:lnTo>
                  <a:pt x="439610" y="1724068"/>
                </a:lnTo>
                <a:lnTo>
                  <a:pt x="439211" y="1755328"/>
                </a:lnTo>
                <a:lnTo>
                  <a:pt x="439610" y="1786587"/>
                </a:lnTo>
                <a:lnTo>
                  <a:pt x="440774" y="1817654"/>
                </a:lnTo>
                <a:lnTo>
                  <a:pt x="442657" y="1848535"/>
                </a:lnTo>
                <a:lnTo>
                  <a:pt x="445211" y="1879241"/>
                </a:lnTo>
                <a:lnTo>
                  <a:pt x="620661" y="1921753"/>
                </a:lnTo>
                <a:lnTo>
                  <a:pt x="623093" y="1937835"/>
                </a:lnTo>
                <a:lnTo>
                  <a:pt x="625724" y="1953847"/>
                </a:lnTo>
                <a:lnTo>
                  <a:pt x="628574" y="1969783"/>
                </a:lnTo>
                <a:lnTo>
                  <a:pt x="631666" y="1985635"/>
                </a:lnTo>
                <a:lnTo>
                  <a:pt x="481231" y="2085653"/>
                </a:lnTo>
                <a:lnTo>
                  <a:pt x="494728" y="2133794"/>
                </a:lnTo>
                <a:lnTo>
                  <a:pt x="509996" y="2181166"/>
                </a:lnTo>
                <a:lnTo>
                  <a:pt x="526995" y="2227732"/>
                </a:lnTo>
                <a:lnTo>
                  <a:pt x="545682" y="2273457"/>
                </a:lnTo>
                <a:lnTo>
                  <a:pt x="566014" y="2318306"/>
                </a:lnTo>
                <a:lnTo>
                  <a:pt x="745516" y="2298233"/>
                </a:lnTo>
                <a:lnTo>
                  <a:pt x="753363" y="2312461"/>
                </a:lnTo>
                <a:lnTo>
                  <a:pt x="761420" y="2326531"/>
                </a:lnTo>
                <a:lnTo>
                  <a:pt x="769672" y="2340467"/>
                </a:lnTo>
                <a:lnTo>
                  <a:pt x="778101" y="2354294"/>
                </a:lnTo>
                <a:lnTo>
                  <a:pt x="671026" y="2499609"/>
                </a:lnTo>
                <a:lnTo>
                  <a:pt x="700038" y="2539976"/>
                </a:lnTo>
                <a:lnTo>
                  <a:pt x="730511" y="2579185"/>
                </a:lnTo>
                <a:lnTo>
                  <a:pt x="762411" y="2617193"/>
                </a:lnTo>
                <a:lnTo>
                  <a:pt x="795705" y="2653954"/>
                </a:lnTo>
                <a:lnTo>
                  <a:pt x="830362" y="2689425"/>
                </a:lnTo>
                <a:lnTo>
                  <a:pt x="992200" y="2609103"/>
                </a:lnTo>
                <a:lnTo>
                  <a:pt x="1004340" y="2619732"/>
                </a:lnTo>
                <a:lnTo>
                  <a:pt x="1016643" y="2630184"/>
                </a:lnTo>
                <a:lnTo>
                  <a:pt x="1029092" y="2640467"/>
                </a:lnTo>
                <a:lnTo>
                  <a:pt x="1041675" y="2650589"/>
                </a:lnTo>
                <a:lnTo>
                  <a:pt x="990734" y="2823872"/>
                </a:lnTo>
                <a:lnTo>
                  <a:pt x="1031544" y="2851822"/>
                </a:lnTo>
                <a:lnTo>
                  <a:pt x="1073436" y="2878242"/>
                </a:lnTo>
                <a:lnTo>
                  <a:pt x="1116374" y="2903097"/>
                </a:lnTo>
                <a:lnTo>
                  <a:pt x="1160324" y="2926355"/>
                </a:lnTo>
                <a:lnTo>
                  <a:pt x="1205251" y="2947983"/>
                </a:lnTo>
                <a:lnTo>
                  <a:pt x="1329844" y="2817254"/>
                </a:lnTo>
                <a:lnTo>
                  <a:pt x="1344893" y="2823098"/>
                </a:lnTo>
                <a:lnTo>
                  <a:pt x="1360043" y="2828731"/>
                </a:lnTo>
                <a:lnTo>
                  <a:pt x="1375297" y="2834162"/>
                </a:lnTo>
                <a:lnTo>
                  <a:pt x="1390659" y="2839400"/>
                </a:lnTo>
                <a:lnTo>
                  <a:pt x="1402041" y="3019625"/>
                </a:lnTo>
                <a:lnTo>
                  <a:pt x="1449591" y="3031765"/>
                </a:lnTo>
                <a:lnTo>
                  <a:pt x="1497817" y="3042132"/>
                </a:lnTo>
                <a:lnTo>
                  <a:pt x="1546682" y="3050702"/>
                </a:lnTo>
                <a:lnTo>
                  <a:pt x="1596152" y="3057449"/>
                </a:lnTo>
                <a:lnTo>
                  <a:pt x="1646190" y="3062346"/>
                </a:lnTo>
                <a:lnTo>
                  <a:pt x="1718555" y="2896833"/>
                </a:lnTo>
                <a:lnTo>
                  <a:pt x="1726603" y="2897103"/>
                </a:lnTo>
                <a:lnTo>
                  <a:pt x="1734646" y="2897372"/>
                </a:lnTo>
                <a:lnTo>
                  <a:pt x="1742700" y="2897578"/>
                </a:lnTo>
                <a:lnTo>
                  <a:pt x="1750784" y="2897660"/>
                </a:lnTo>
                <a:lnTo>
                  <a:pt x="1758866" y="2897578"/>
                </a:lnTo>
                <a:lnTo>
                  <a:pt x="1766918" y="2897372"/>
                </a:lnTo>
                <a:lnTo>
                  <a:pt x="1774960" y="2897103"/>
                </a:lnTo>
                <a:lnTo>
                  <a:pt x="1783013" y="2896833"/>
                </a:lnTo>
                <a:lnTo>
                  <a:pt x="1855378" y="3062346"/>
                </a:lnTo>
                <a:lnTo>
                  <a:pt x="1905415" y="3057449"/>
                </a:lnTo>
                <a:lnTo>
                  <a:pt x="1954882" y="3050702"/>
                </a:lnTo>
                <a:lnTo>
                  <a:pt x="2003744" y="3042132"/>
                </a:lnTo>
                <a:lnTo>
                  <a:pt x="2051968" y="3031765"/>
                </a:lnTo>
                <a:lnTo>
                  <a:pt x="2099517" y="3019625"/>
                </a:lnTo>
                <a:lnTo>
                  <a:pt x="2110899" y="2839400"/>
                </a:lnTo>
                <a:lnTo>
                  <a:pt x="2126261" y="2834162"/>
                </a:lnTo>
                <a:lnTo>
                  <a:pt x="2141518" y="2828731"/>
                </a:lnTo>
                <a:lnTo>
                  <a:pt x="2156669" y="2823098"/>
                </a:lnTo>
                <a:lnTo>
                  <a:pt x="2171713" y="2817254"/>
                </a:lnTo>
                <a:lnTo>
                  <a:pt x="2296307" y="2947983"/>
                </a:lnTo>
                <a:lnTo>
                  <a:pt x="2341233" y="2926355"/>
                </a:lnTo>
                <a:lnTo>
                  <a:pt x="2385183" y="2903097"/>
                </a:lnTo>
                <a:lnTo>
                  <a:pt x="2428121" y="2878242"/>
                </a:lnTo>
                <a:lnTo>
                  <a:pt x="2470013" y="2851822"/>
                </a:lnTo>
                <a:lnTo>
                  <a:pt x="2510824" y="2823872"/>
                </a:lnTo>
                <a:lnTo>
                  <a:pt x="2459883" y="2650589"/>
                </a:lnTo>
                <a:lnTo>
                  <a:pt x="2472465" y="2640467"/>
                </a:lnTo>
                <a:lnTo>
                  <a:pt x="2484915" y="2630184"/>
                </a:lnTo>
                <a:lnTo>
                  <a:pt x="2497217" y="2619732"/>
                </a:lnTo>
                <a:lnTo>
                  <a:pt x="2509358" y="2609103"/>
                </a:lnTo>
                <a:lnTo>
                  <a:pt x="2671196" y="2689425"/>
                </a:lnTo>
                <a:lnTo>
                  <a:pt x="2705852" y="2653954"/>
                </a:lnTo>
                <a:lnTo>
                  <a:pt x="2739147" y="2617193"/>
                </a:lnTo>
                <a:lnTo>
                  <a:pt x="2771049" y="2579185"/>
                </a:lnTo>
                <a:lnTo>
                  <a:pt x="2801524" y="2539976"/>
                </a:lnTo>
                <a:lnTo>
                  <a:pt x="2830542" y="2499609"/>
                </a:lnTo>
                <a:lnTo>
                  <a:pt x="2723466" y="2354294"/>
                </a:lnTo>
                <a:lnTo>
                  <a:pt x="2731891" y="2340467"/>
                </a:lnTo>
                <a:lnTo>
                  <a:pt x="2740143" y="2326531"/>
                </a:lnTo>
                <a:lnTo>
                  <a:pt x="2748199" y="2312461"/>
                </a:lnTo>
                <a:lnTo>
                  <a:pt x="2756041" y="2298233"/>
                </a:lnTo>
                <a:lnTo>
                  <a:pt x="2935544" y="2318306"/>
                </a:lnTo>
                <a:lnTo>
                  <a:pt x="2955880" y="2273457"/>
                </a:lnTo>
                <a:lnTo>
                  <a:pt x="2974567" y="2227732"/>
                </a:lnTo>
                <a:lnTo>
                  <a:pt x="2991564" y="2181166"/>
                </a:lnTo>
                <a:lnTo>
                  <a:pt x="3006831" y="2133794"/>
                </a:lnTo>
                <a:lnTo>
                  <a:pt x="3020326" y="2085653"/>
                </a:lnTo>
                <a:lnTo>
                  <a:pt x="2869891" y="1985635"/>
                </a:lnTo>
                <a:lnTo>
                  <a:pt x="2872985" y="1969783"/>
                </a:lnTo>
                <a:lnTo>
                  <a:pt x="2875839" y="1953847"/>
                </a:lnTo>
                <a:lnTo>
                  <a:pt x="2878473" y="1937835"/>
                </a:lnTo>
                <a:lnTo>
                  <a:pt x="2880907" y="1921753"/>
                </a:lnTo>
                <a:lnTo>
                  <a:pt x="3056357" y="1879241"/>
                </a:lnTo>
                <a:close/>
              </a:path>
              <a:path w="3062604" h="3062604" extrusionOk="0">
                <a:moveTo>
                  <a:pt x="862298" y="1755328"/>
                </a:moveTo>
                <a:lnTo>
                  <a:pt x="863612" y="1706581"/>
                </a:lnTo>
                <a:lnTo>
                  <a:pt x="867511" y="1658520"/>
                </a:lnTo>
                <a:lnTo>
                  <a:pt x="873926" y="1611214"/>
                </a:lnTo>
                <a:lnTo>
                  <a:pt x="882790" y="1564730"/>
                </a:lnTo>
                <a:lnTo>
                  <a:pt x="894035" y="1519137"/>
                </a:lnTo>
                <a:lnTo>
                  <a:pt x="907592" y="1474502"/>
                </a:lnTo>
                <a:lnTo>
                  <a:pt x="923396" y="1430893"/>
                </a:lnTo>
                <a:lnTo>
                  <a:pt x="941376" y="1388377"/>
                </a:lnTo>
                <a:lnTo>
                  <a:pt x="961467" y="1347022"/>
                </a:lnTo>
                <a:lnTo>
                  <a:pt x="983600" y="1306897"/>
                </a:lnTo>
                <a:lnTo>
                  <a:pt x="1007707" y="1268069"/>
                </a:lnTo>
                <a:lnTo>
                  <a:pt x="1033721" y="1230605"/>
                </a:lnTo>
                <a:lnTo>
                  <a:pt x="1061574" y="1194573"/>
                </a:lnTo>
                <a:lnTo>
                  <a:pt x="1091198" y="1160041"/>
                </a:lnTo>
                <a:lnTo>
                  <a:pt x="1122526" y="1127078"/>
                </a:lnTo>
                <a:lnTo>
                  <a:pt x="1155489" y="1095750"/>
                </a:lnTo>
                <a:lnTo>
                  <a:pt x="1190020" y="1066125"/>
                </a:lnTo>
                <a:lnTo>
                  <a:pt x="1226051" y="1038272"/>
                </a:lnTo>
                <a:lnTo>
                  <a:pt x="1263515" y="1012257"/>
                </a:lnTo>
                <a:lnTo>
                  <a:pt x="1302343" y="988149"/>
                </a:lnTo>
                <a:lnTo>
                  <a:pt x="1342469" y="966015"/>
                </a:lnTo>
                <a:lnTo>
                  <a:pt x="1383824" y="945924"/>
                </a:lnTo>
                <a:lnTo>
                  <a:pt x="1426340" y="927943"/>
                </a:lnTo>
                <a:lnTo>
                  <a:pt x="1469950" y="912139"/>
                </a:lnTo>
                <a:lnTo>
                  <a:pt x="1514586" y="898581"/>
                </a:lnTo>
                <a:lnTo>
                  <a:pt x="1560180" y="887335"/>
                </a:lnTo>
                <a:lnTo>
                  <a:pt x="1606664" y="878471"/>
                </a:lnTo>
                <a:lnTo>
                  <a:pt x="1653972" y="872056"/>
                </a:lnTo>
                <a:lnTo>
                  <a:pt x="1702034" y="868157"/>
                </a:lnTo>
                <a:lnTo>
                  <a:pt x="1750784" y="866842"/>
                </a:lnTo>
              </a:path>
              <a:path w="3062604" h="3062604" extrusionOk="0">
                <a:moveTo>
                  <a:pt x="2639259" y="1755328"/>
                </a:moveTo>
                <a:lnTo>
                  <a:pt x="2637945" y="1804075"/>
                </a:lnTo>
                <a:lnTo>
                  <a:pt x="2634046" y="1852135"/>
                </a:lnTo>
                <a:lnTo>
                  <a:pt x="2627631" y="1899440"/>
                </a:lnTo>
                <a:lnTo>
                  <a:pt x="2618767" y="1945923"/>
                </a:lnTo>
                <a:lnTo>
                  <a:pt x="2607523" y="1991515"/>
                </a:lnTo>
                <a:lnTo>
                  <a:pt x="2593965" y="2036149"/>
                </a:lnTo>
                <a:lnTo>
                  <a:pt x="2578162" y="2079758"/>
                </a:lnTo>
                <a:lnTo>
                  <a:pt x="2560181" y="2122273"/>
                </a:lnTo>
                <a:lnTo>
                  <a:pt x="2540090" y="2163627"/>
                </a:lnTo>
                <a:lnTo>
                  <a:pt x="2517958" y="2203752"/>
                </a:lnTo>
                <a:lnTo>
                  <a:pt x="2493851" y="2242580"/>
                </a:lnTo>
                <a:lnTo>
                  <a:pt x="2467837" y="2280044"/>
                </a:lnTo>
                <a:lnTo>
                  <a:pt x="2439984" y="2316075"/>
                </a:lnTo>
                <a:lnTo>
                  <a:pt x="2410360" y="2350606"/>
                </a:lnTo>
                <a:lnTo>
                  <a:pt x="2379033" y="2383570"/>
                </a:lnTo>
                <a:lnTo>
                  <a:pt x="2346070" y="2414897"/>
                </a:lnTo>
                <a:lnTo>
                  <a:pt x="2311539" y="2444522"/>
                </a:lnTo>
                <a:lnTo>
                  <a:pt x="2275508" y="2472375"/>
                </a:lnTo>
                <a:lnTo>
                  <a:pt x="2238045" y="2498390"/>
                </a:lnTo>
                <a:lnTo>
                  <a:pt x="2199217" y="2522497"/>
                </a:lnTo>
                <a:lnTo>
                  <a:pt x="2159092" y="2544631"/>
                </a:lnTo>
                <a:lnTo>
                  <a:pt x="2117738" y="2564722"/>
                </a:lnTo>
                <a:lnTo>
                  <a:pt x="2075222" y="2582704"/>
                </a:lnTo>
                <a:lnTo>
                  <a:pt x="2031613" y="2598507"/>
                </a:lnTo>
                <a:lnTo>
                  <a:pt x="1986978" y="2612066"/>
                </a:lnTo>
                <a:lnTo>
                  <a:pt x="1941384" y="2623311"/>
                </a:lnTo>
                <a:lnTo>
                  <a:pt x="1894901" y="2632175"/>
                </a:lnTo>
                <a:lnTo>
                  <a:pt x="1847594" y="2638590"/>
                </a:lnTo>
                <a:lnTo>
                  <a:pt x="1799533" y="2642489"/>
                </a:lnTo>
                <a:lnTo>
                  <a:pt x="1750784" y="2643804"/>
                </a:lnTo>
              </a:path>
              <a:path w="3062604" h="3062604" extrusionOk="0">
                <a:moveTo>
                  <a:pt x="2379875" y="1834991"/>
                </a:moveTo>
                <a:lnTo>
                  <a:pt x="2382127" y="1815309"/>
                </a:lnTo>
                <a:lnTo>
                  <a:pt x="2383877" y="1795485"/>
                </a:lnTo>
                <a:lnTo>
                  <a:pt x="2385011" y="1775499"/>
                </a:lnTo>
                <a:lnTo>
                  <a:pt x="2385414" y="1755328"/>
                </a:lnTo>
                <a:lnTo>
                  <a:pt x="2385011" y="1735158"/>
                </a:lnTo>
                <a:lnTo>
                  <a:pt x="2383877" y="1715171"/>
                </a:lnTo>
                <a:lnTo>
                  <a:pt x="2382127" y="1695347"/>
                </a:lnTo>
                <a:lnTo>
                  <a:pt x="2379875" y="1675666"/>
                </a:lnTo>
                <a:lnTo>
                  <a:pt x="2243690" y="1635552"/>
                </a:lnTo>
                <a:lnTo>
                  <a:pt x="2238809" y="1616771"/>
                </a:lnTo>
                <a:lnTo>
                  <a:pt x="2233305" y="1598257"/>
                </a:lnTo>
                <a:lnTo>
                  <a:pt x="2227127" y="1580046"/>
                </a:lnTo>
                <a:lnTo>
                  <a:pt x="2220225" y="1562172"/>
                </a:lnTo>
                <a:lnTo>
                  <a:pt x="2306872" y="1449578"/>
                </a:lnTo>
                <a:lnTo>
                  <a:pt x="2286386" y="1415185"/>
                </a:lnTo>
                <a:lnTo>
                  <a:pt x="2263775" y="1382306"/>
                </a:lnTo>
                <a:lnTo>
                  <a:pt x="2239187" y="1350961"/>
                </a:lnTo>
                <a:lnTo>
                  <a:pt x="2212770" y="1321174"/>
                </a:lnTo>
                <a:lnTo>
                  <a:pt x="2079308" y="1368649"/>
                </a:lnTo>
                <a:lnTo>
                  <a:pt x="2064417" y="1356501"/>
                </a:lnTo>
                <a:lnTo>
                  <a:pt x="2049044" y="1344964"/>
                </a:lnTo>
                <a:lnTo>
                  <a:pt x="2033228" y="1334008"/>
                </a:lnTo>
                <a:lnTo>
                  <a:pt x="2017006" y="1323603"/>
                </a:lnTo>
                <a:lnTo>
                  <a:pt x="2020933" y="1181723"/>
                </a:lnTo>
                <a:lnTo>
                  <a:pt x="1984678" y="1165916"/>
                </a:lnTo>
                <a:lnTo>
                  <a:pt x="1947339" y="1152305"/>
                </a:lnTo>
                <a:lnTo>
                  <a:pt x="1908950" y="1141018"/>
                </a:lnTo>
                <a:lnTo>
                  <a:pt x="1869545" y="1132185"/>
                </a:lnTo>
                <a:lnTo>
                  <a:pt x="1789139" y="1249564"/>
                </a:lnTo>
                <a:lnTo>
                  <a:pt x="1779609" y="1248859"/>
                </a:lnTo>
                <a:lnTo>
                  <a:pt x="1770056" y="1248238"/>
                </a:lnTo>
                <a:lnTo>
                  <a:pt x="1760455" y="1247795"/>
                </a:lnTo>
                <a:lnTo>
                  <a:pt x="1750784" y="1247626"/>
                </a:lnTo>
                <a:lnTo>
                  <a:pt x="1741113" y="1247795"/>
                </a:lnTo>
                <a:lnTo>
                  <a:pt x="1731511" y="1248238"/>
                </a:lnTo>
                <a:lnTo>
                  <a:pt x="1721954" y="1248859"/>
                </a:lnTo>
                <a:lnTo>
                  <a:pt x="1712419" y="1249564"/>
                </a:lnTo>
                <a:lnTo>
                  <a:pt x="1632013" y="1132185"/>
                </a:lnTo>
                <a:lnTo>
                  <a:pt x="1592612" y="1141018"/>
                </a:lnTo>
                <a:lnTo>
                  <a:pt x="1554222" y="1152305"/>
                </a:lnTo>
                <a:lnTo>
                  <a:pt x="1516880" y="1165916"/>
                </a:lnTo>
                <a:lnTo>
                  <a:pt x="1480625" y="1181723"/>
                </a:lnTo>
                <a:lnTo>
                  <a:pt x="1484551" y="1323603"/>
                </a:lnTo>
                <a:lnTo>
                  <a:pt x="1468335" y="1334008"/>
                </a:lnTo>
                <a:lnTo>
                  <a:pt x="1452521" y="1344964"/>
                </a:lnTo>
                <a:lnTo>
                  <a:pt x="1437147" y="1356501"/>
                </a:lnTo>
                <a:lnTo>
                  <a:pt x="1422249" y="1368649"/>
                </a:lnTo>
                <a:lnTo>
                  <a:pt x="1288798" y="1321174"/>
                </a:lnTo>
                <a:lnTo>
                  <a:pt x="1262378" y="1350961"/>
                </a:lnTo>
                <a:lnTo>
                  <a:pt x="1237796" y="1382306"/>
                </a:lnTo>
                <a:lnTo>
                  <a:pt x="1215194" y="1415185"/>
                </a:lnTo>
                <a:lnTo>
                  <a:pt x="1194717" y="1449578"/>
                </a:lnTo>
                <a:lnTo>
                  <a:pt x="1281343" y="1562130"/>
                </a:lnTo>
                <a:lnTo>
                  <a:pt x="1274435" y="1580021"/>
                </a:lnTo>
                <a:lnTo>
                  <a:pt x="1268257" y="1598231"/>
                </a:lnTo>
                <a:lnTo>
                  <a:pt x="1262757" y="1616735"/>
                </a:lnTo>
                <a:lnTo>
                  <a:pt x="1257888" y="1635510"/>
                </a:lnTo>
                <a:lnTo>
                  <a:pt x="1121693" y="1675666"/>
                </a:lnTo>
                <a:lnTo>
                  <a:pt x="1119441" y="1695347"/>
                </a:lnTo>
                <a:lnTo>
                  <a:pt x="1117691" y="1715171"/>
                </a:lnTo>
                <a:lnTo>
                  <a:pt x="1116557" y="1735158"/>
                </a:lnTo>
                <a:lnTo>
                  <a:pt x="1116154" y="1755328"/>
                </a:lnTo>
                <a:lnTo>
                  <a:pt x="1116557" y="1775499"/>
                </a:lnTo>
                <a:lnTo>
                  <a:pt x="1117691" y="1795485"/>
                </a:lnTo>
                <a:lnTo>
                  <a:pt x="1119441" y="1815309"/>
                </a:lnTo>
                <a:lnTo>
                  <a:pt x="1121693" y="1834991"/>
                </a:lnTo>
                <a:lnTo>
                  <a:pt x="1257888" y="1875147"/>
                </a:lnTo>
                <a:lnTo>
                  <a:pt x="1262757" y="1893922"/>
                </a:lnTo>
                <a:lnTo>
                  <a:pt x="1268257" y="1912426"/>
                </a:lnTo>
                <a:lnTo>
                  <a:pt x="1274435" y="1930635"/>
                </a:lnTo>
                <a:lnTo>
                  <a:pt x="1281343" y="1948527"/>
                </a:lnTo>
                <a:lnTo>
                  <a:pt x="1194717" y="2061078"/>
                </a:lnTo>
                <a:lnTo>
                  <a:pt x="1215194" y="2095467"/>
                </a:lnTo>
                <a:lnTo>
                  <a:pt x="1237796" y="2128347"/>
                </a:lnTo>
                <a:lnTo>
                  <a:pt x="1262378" y="2159694"/>
                </a:lnTo>
                <a:lnTo>
                  <a:pt x="1288798" y="2189483"/>
                </a:lnTo>
                <a:lnTo>
                  <a:pt x="1422249" y="2142008"/>
                </a:lnTo>
                <a:lnTo>
                  <a:pt x="1437147" y="2154155"/>
                </a:lnTo>
                <a:lnTo>
                  <a:pt x="1452521" y="2165691"/>
                </a:lnTo>
                <a:lnTo>
                  <a:pt x="1468335" y="2176644"/>
                </a:lnTo>
                <a:lnTo>
                  <a:pt x="1484551" y="2187043"/>
                </a:lnTo>
                <a:lnTo>
                  <a:pt x="1480625" y="2328934"/>
                </a:lnTo>
                <a:lnTo>
                  <a:pt x="1516880" y="2344740"/>
                </a:lnTo>
                <a:lnTo>
                  <a:pt x="1554222" y="2358352"/>
                </a:lnTo>
                <a:lnTo>
                  <a:pt x="1592612" y="2369639"/>
                </a:lnTo>
                <a:lnTo>
                  <a:pt x="1632013" y="2378472"/>
                </a:lnTo>
                <a:lnTo>
                  <a:pt x="1712419" y="2261082"/>
                </a:lnTo>
                <a:lnTo>
                  <a:pt x="1721954" y="2261793"/>
                </a:lnTo>
                <a:lnTo>
                  <a:pt x="1731511" y="2262418"/>
                </a:lnTo>
                <a:lnTo>
                  <a:pt x="1741113" y="2262861"/>
                </a:lnTo>
                <a:lnTo>
                  <a:pt x="1750784" y="2263030"/>
                </a:lnTo>
                <a:lnTo>
                  <a:pt x="1760455" y="2262861"/>
                </a:lnTo>
                <a:lnTo>
                  <a:pt x="1770056" y="2262418"/>
                </a:lnTo>
                <a:lnTo>
                  <a:pt x="1779609" y="2261793"/>
                </a:lnTo>
                <a:lnTo>
                  <a:pt x="1789139" y="2261082"/>
                </a:lnTo>
                <a:lnTo>
                  <a:pt x="1869545" y="2378472"/>
                </a:lnTo>
                <a:lnTo>
                  <a:pt x="1908950" y="2369639"/>
                </a:lnTo>
                <a:lnTo>
                  <a:pt x="1947339" y="2358352"/>
                </a:lnTo>
                <a:lnTo>
                  <a:pt x="1984678" y="2344740"/>
                </a:lnTo>
                <a:lnTo>
                  <a:pt x="2020933" y="2328934"/>
                </a:lnTo>
                <a:lnTo>
                  <a:pt x="2017006" y="2187043"/>
                </a:lnTo>
                <a:lnTo>
                  <a:pt x="2033228" y="2176644"/>
                </a:lnTo>
                <a:lnTo>
                  <a:pt x="2049044" y="2165691"/>
                </a:lnTo>
                <a:lnTo>
                  <a:pt x="2064417" y="2154155"/>
                </a:lnTo>
                <a:lnTo>
                  <a:pt x="2079308" y="2142008"/>
                </a:lnTo>
                <a:lnTo>
                  <a:pt x="2212770" y="2189483"/>
                </a:lnTo>
                <a:lnTo>
                  <a:pt x="2239187" y="2159694"/>
                </a:lnTo>
                <a:lnTo>
                  <a:pt x="2263775" y="2128347"/>
                </a:lnTo>
                <a:lnTo>
                  <a:pt x="2286386" y="2095467"/>
                </a:lnTo>
                <a:lnTo>
                  <a:pt x="2306872" y="2061078"/>
                </a:lnTo>
                <a:lnTo>
                  <a:pt x="2220225" y="1948485"/>
                </a:lnTo>
                <a:lnTo>
                  <a:pt x="2227127" y="1930611"/>
                </a:lnTo>
                <a:lnTo>
                  <a:pt x="2233305" y="1912399"/>
                </a:lnTo>
                <a:lnTo>
                  <a:pt x="2238809" y="1893886"/>
                </a:lnTo>
                <a:lnTo>
                  <a:pt x="2243690" y="1875105"/>
                </a:lnTo>
                <a:lnTo>
                  <a:pt x="2379875" y="1834991"/>
                </a:lnTo>
                <a:close/>
              </a:path>
              <a:path w="3062604" h="3062604" extrusionOk="0">
                <a:moveTo>
                  <a:pt x="2004630" y="1755328"/>
                </a:moveTo>
                <a:lnTo>
                  <a:pt x="2000539" y="1800954"/>
                </a:lnTo>
                <a:lnTo>
                  <a:pt x="1988747" y="1843899"/>
                </a:lnTo>
                <a:lnTo>
                  <a:pt x="1969970" y="1883444"/>
                </a:lnTo>
                <a:lnTo>
                  <a:pt x="1944925" y="1918873"/>
                </a:lnTo>
                <a:lnTo>
                  <a:pt x="1914329" y="1949469"/>
                </a:lnTo>
                <a:lnTo>
                  <a:pt x="1878900" y="1974514"/>
                </a:lnTo>
                <a:lnTo>
                  <a:pt x="1839354" y="1993291"/>
                </a:lnTo>
                <a:lnTo>
                  <a:pt x="1796410" y="2005084"/>
                </a:lnTo>
                <a:lnTo>
                  <a:pt x="1750784" y="2009174"/>
                </a:lnTo>
                <a:lnTo>
                  <a:pt x="1705155" y="2005084"/>
                </a:lnTo>
                <a:lnTo>
                  <a:pt x="1662208" y="1993291"/>
                </a:lnTo>
                <a:lnTo>
                  <a:pt x="1622661" y="1974514"/>
                </a:lnTo>
                <a:lnTo>
                  <a:pt x="1587230" y="1949469"/>
                </a:lnTo>
                <a:lnTo>
                  <a:pt x="1556634" y="1918873"/>
                </a:lnTo>
                <a:lnTo>
                  <a:pt x="1531588" y="1883444"/>
                </a:lnTo>
                <a:lnTo>
                  <a:pt x="1512810" y="1843899"/>
                </a:lnTo>
                <a:lnTo>
                  <a:pt x="1501018" y="1800954"/>
                </a:lnTo>
                <a:lnTo>
                  <a:pt x="1496928" y="1755328"/>
                </a:lnTo>
                <a:lnTo>
                  <a:pt x="1501018" y="1709699"/>
                </a:lnTo>
                <a:lnTo>
                  <a:pt x="1512810" y="1666752"/>
                </a:lnTo>
                <a:lnTo>
                  <a:pt x="1531588" y="1627205"/>
                </a:lnTo>
                <a:lnTo>
                  <a:pt x="1556634" y="1591775"/>
                </a:lnTo>
                <a:lnTo>
                  <a:pt x="1587230" y="1561178"/>
                </a:lnTo>
                <a:lnTo>
                  <a:pt x="1622661" y="1536132"/>
                </a:lnTo>
                <a:lnTo>
                  <a:pt x="1662208" y="1517355"/>
                </a:lnTo>
                <a:lnTo>
                  <a:pt x="1705155" y="1505562"/>
                </a:lnTo>
                <a:lnTo>
                  <a:pt x="1750784" y="1501472"/>
                </a:lnTo>
                <a:lnTo>
                  <a:pt x="1796410" y="1505562"/>
                </a:lnTo>
                <a:lnTo>
                  <a:pt x="1839354" y="1517355"/>
                </a:lnTo>
                <a:lnTo>
                  <a:pt x="1878900" y="1536132"/>
                </a:lnTo>
                <a:lnTo>
                  <a:pt x="1914329" y="1561178"/>
                </a:lnTo>
                <a:lnTo>
                  <a:pt x="1944925" y="1591775"/>
                </a:lnTo>
                <a:lnTo>
                  <a:pt x="1969970" y="1627205"/>
                </a:lnTo>
                <a:lnTo>
                  <a:pt x="1988747" y="1666752"/>
                </a:lnTo>
                <a:lnTo>
                  <a:pt x="2000539" y="1709699"/>
                </a:lnTo>
                <a:lnTo>
                  <a:pt x="2004630" y="1755328"/>
                </a:lnTo>
                <a:close/>
              </a:path>
            </a:pathLst>
          </a:custGeom>
          <a:noFill/>
          <a:ln w="837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53" name="Google Shape;153;p12"/>
          <p:cNvGrpSpPr/>
          <p:nvPr/>
        </p:nvGrpSpPr>
        <p:grpSpPr>
          <a:xfrm>
            <a:off x="14838096" y="4887514"/>
            <a:ext cx="3062605" cy="3062605"/>
            <a:chOff x="8502871" y="4958739"/>
            <a:chExt cx="3062605" cy="3062605"/>
          </a:xfrm>
        </p:grpSpPr>
        <p:sp>
          <p:nvSpPr>
            <p:cNvPr id="154" name="Google Shape;154;p12"/>
            <p:cNvSpPr/>
            <p:nvPr/>
          </p:nvSpPr>
          <p:spPr>
            <a:xfrm>
              <a:off x="8502871" y="4958739"/>
              <a:ext cx="3062605" cy="3062605"/>
            </a:xfrm>
            <a:custGeom>
              <a:avLst/>
              <a:gdLst/>
              <a:ahLst/>
              <a:cxnLst/>
              <a:rect l="l" t="t" r="r" b="b"/>
              <a:pathLst>
                <a:path w="3062604" h="3062604" extrusionOk="0">
                  <a:moveTo>
                    <a:pt x="3062346" y="3062346"/>
                  </a:moveTo>
                  <a:lnTo>
                    <a:pt x="0" y="3062346"/>
                  </a:lnTo>
                  <a:lnTo>
                    <a:pt x="0" y="0"/>
                  </a:lnTo>
                  <a:lnTo>
                    <a:pt x="3062346" y="0"/>
                  </a:lnTo>
                  <a:lnTo>
                    <a:pt x="3062346" y="3062346"/>
                  </a:lnTo>
                  <a:close/>
                </a:path>
                <a:path w="3062604" h="3062604" extrusionOk="0">
                  <a:moveTo>
                    <a:pt x="392438" y="551239"/>
                  </a:moveTo>
                  <a:lnTo>
                    <a:pt x="1735831" y="551239"/>
                  </a:lnTo>
                  <a:lnTo>
                    <a:pt x="2301469" y="1116876"/>
                  </a:lnTo>
                  <a:lnTo>
                    <a:pt x="1735831" y="1682514"/>
                  </a:lnTo>
                  <a:lnTo>
                    <a:pt x="392438" y="1682514"/>
                  </a:lnTo>
                </a:path>
                <a:path w="3062604" h="3062604" extrusionOk="0">
                  <a:moveTo>
                    <a:pt x="566485" y="551239"/>
                  </a:moveTo>
                  <a:lnTo>
                    <a:pt x="566485" y="451703"/>
                  </a:lnTo>
                  <a:lnTo>
                    <a:pt x="559645" y="417830"/>
                  </a:lnTo>
                  <a:lnTo>
                    <a:pt x="540992" y="390168"/>
                  </a:lnTo>
                  <a:lnTo>
                    <a:pt x="513330" y="371518"/>
                  </a:lnTo>
                  <a:lnTo>
                    <a:pt x="479461" y="364679"/>
                  </a:lnTo>
                  <a:lnTo>
                    <a:pt x="445588" y="371518"/>
                  </a:lnTo>
                  <a:lnTo>
                    <a:pt x="417927" y="390168"/>
                  </a:lnTo>
                  <a:lnTo>
                    <a:pt x="399277" y="417830"/>
                  </a:lnTo>
                  <a:lnTo>
                    <a:pt x="392438" y="451703"/>
                  </a:lnTo>
                  <a:lnTo>
                    <a:pt x="392438" y="2888299"/>
                  </a:lnTo>
                  <a:lnTo>
                    <a:pt x="566485" y="2888299"/>
                  </a:lnTo>
                  <a:lnTo>
                    <a:pt x="566485" y="1682514"/>
                  </a:lnTo>
                </a:path>
                <a:path w="3062604" h="3062604" extrusionOk="0">
                  <a:moveTo>
                    <a:pt x="563050" y="1576454"/>
                  </a:moveTo>
                  <a:lnTo>
                    <a:pt x="563050" y="657299"/>
                  </a:lnTo>
                </a:path>
                <a:path w="3062604" h="3062604" extrusionOk="0">
                  <a:moveTo>
                    <a:pt x="837" y="3062346"/>
                  </a:moveTo>
                  <a:lnTo>
                    <a:pt x="2785517" y="3062346"/>
                  </a:lnTo>
                </a:path>
                <a:path w="3062604" h="3062604" extrusionOk="0">
                  <a:moveTo>
                    <a:pt x="2742010" y="1974578"/>
                  </a:moveTo>
                  <a:lnTo>
                    <a:pt x="2132866" y="2583722"/>
                  </a:lnTo>
                  <a:lnTo>
                    <a:pt x="1915313" y="2366168"/>
                  </a:lnTo>
                  <a:lnTo>
                    <a:pt x="1523712" y="2757769"/>
                  </a:lnTo>
                  <a:lnTo>
                    <a:pt x="1262652" y="2496698"/>
                  </a:lnTo>
                  <a:lnTo>
                    <a:pt x="871052" y="2888299"/>
                  </a:lnTo>
                  <a:lnTo>
                    <a:pt x="218391" y="2888299"/>
                  </a:lnTo>
                  <a:lnTo>
                    <a:pt x="218391" y="3062346"/>
                  </a:lnTo>
                </a:path>
                <a:path w="3062604" h="3062604" extrusionOk="0">
                  <a:moveTo>
                    <a:pt x="2742010" y="2235638"/>
                  </a:moveTo>
                  <a:lnTo>
                    <a:pt x="2742010" y="1974578"/>
                  </a:lnTo>
                  <a:lnTo>
                    <a:pt x="2480950" y="1974578"/>
                  </a:lnTo>
                </a:path>
                <a:path w="3062604" h="3062604" extrusionOk="0">
                  <a:moveTo>
                    <a:pt x="1262652" y="3062346"/>
                  </a:moveTo>
                  <a:lnTo>
                    <a:pt x="1262652" y="2496698"/>
                  </a:lnTo>
                </a:path>
                <a:path w="3062604" h="3062604" extrusionOk="0">
                  <a:moveTo>
                    <a:pt x="1610736" y="3062346"/>
                  </a:moveTo>
                  <a:lnTo>
                    <a:pt x="1610736" y="2670745"/>
                  </a:lnTo>
                </a:path>
                <a:path w="3062604" h="3062604" extrusionOk="0">
                  <a:moveTo>
                    <a:pt x="1784772" y="3062346"/>
                  </a:moveTo>
                  <a:lnTo>
                    <a:pt x="1784772" y="2496698"/>
                  </a:lnTo>
                </a:path>
                <a:path w="3062604" h="3062604" extrusionOk="0">
                  <a:moveTo>
                    <a:pt x="1958819" y="3062346"/>
                  </a:moveTo>
                  <a:lnTo>
                    <a:pt x="1958819" y="2409675"/>
                  </a:lnTo>
                </a:path>
                <a:path w="3062604" h="3062604" extrusionOk="0">
                  <a:moveTo>
                    <a:pt x="2132866" y="3062346"/>
                  </a:moveTo>
                  <a:lnTo>
                    <a:pt x="2132866" y="2583722"/>
                  </a:lnTo>
                </a:path>
                <a:path w="3062604" h="3062604" extrusionOk="0">
                  <a:moveTo>
                    <a:pt x="2306903" y="3062346"/>
                  </a:moveTo>
                  <a:lnTo>
                    <a:pt x="2306903" y="2409675"/>
                  </a:lnTo>
                </a:path>
                <a:path w="3062604" h="3062604" extrusionOk="0">
                  <a:moveTo>
                    <a:pt x="2480950" y="3062346"/>
                  </a:moveTo>
                  <a:lnTo>
                    <a:pt x="2480950" y="2235638"/>
                  </a:lnTo>
                </a:path>
                <a:path w="3062604" h="3062604" extrusionOk="0">
                  <a:moveTo>
                    <a:pt x="1436689" y="3062346"/>
                  </a:moveTo>
                  <a:lnTo>
                    <a:pt x="1436689" y="2670745"/>
                  </a:lnTo>
                </a:path>
                <a:path w="3062604" h="3062604" extrusionOk="0">
                  <a:moveTo>
                    <a:pt x="1088605" y="2670745"/>
                  </a:moveTo>
                  <a:lnTo>
                    <a:pt x="1088605" y="3062346"/>
                  </a:lnTo>
                </a:path>
                <a:path w="3062604" h="3062604" extrusionOk="0">
                  <a:moveTo>
                    <a:pt x="914569" y="2844782"/>
                  </a:moveTo>
                  <a:lnTo>
                    <a:pt x="914569" y="3062346"/>
                  </a:lnTo>
                </a:path>
                <a:path w="3062604" h="3062604" extrusionOk="0">
                  <a:moveTo>
                    <a:pt x="740521" y="2888299"/>
                  </a:moveTo>
                  <a:lnTo>
                    <a:pt x="740521" y="3062346"/>
                  </a:lnTo>
                </a:path>
                <a:path w="3062604" h="3062604" extrusionOk="0">
                  <a:moveTo>
                    <a:pt x="566485" y="2888299"/>
                  </a:moveTo>
                  <a:lnTo>
                    <a:pt x="566485" y="3062346"/>
                  </a:lnTo>
                </a:path>
                <a:path w="3062604" h="3062604" extrusionOk="0">
                  <a:moveTo>
                    <a:pt x="392438" y="2888299"/>
                  </a:moveTo>
                  <a:lnTo>
                    <a:pt x="392438" y="3062346"/>
                  </a:lnTo>
                </a:path>
                <a:path w="3062604" h="3062604" extrusionOk="0">
                  <a:moveTo>
                    <a:pt x="1132174" y="1241878"/>
                  </a:moveTo>
                  <a:lnTo>
                    <a:pt x="1142001" y="1290518"/>
                  </a:lnTo>
                  <a:lnTo>
                    <a:pt x="1168794" y="1330250"/>
                  </a:lnTo>
                  <a:lnTo>
                    <a:pt x="1208525" y="1357043"/>
                  </a:lnTo>
                  <a:lnTo>
                    <a:pt x="1257165" y="1366869"/>
                  </a:lnTo>
                  <a:lnTo>
                    <a:pt x="1305812" y="1357043"/>
                  </a:lnTo>
                  <a:lnTo>
                    <a:pt x="1345546" y="1330250"/>
                  </a:lnTo>
                  <a:lnTo>
                    <a:pt x="1372340" y="1290518"/>
                  </a:lnTo>
                  <a:lnTo>
                    <a:pt x="1382167" y="1241878"/>
                  </a:lnTo>
                  <a:lnTo>
                    <a:pt x="1362635" y="1193231"/>
                  </a:lnTo>
                  <a:lnTo>
                    <a:pt x="1319666" y="1153497"/>
                  </a:lnTo>
                  <a:lnTo>
                    <a:pt x="1276697" y="1126703"/>
                  </a:lnTo>
                  <a:lnTo>
                    <a:pt x="1257165" y="1116876"/>
                  </a:lnTo>
                  <a:lnTo>
                    <a:pt x="1184905" y="1083430"/>
                  </a:lnTo>
                  <a:lnTo>
                    <a:pt x="1147798" y="1059262"/>
                  </a:lnTo>
                  <a:lnTo>
                    <a:pt x="1134127" y="1032653"/>
                  </a:lnTo>
                  <a:lnTo>
                    <a:pt x="1132174" y="991886"/>
                  </a:lnTo>
                  <a:lnTo>
                    <a:pt x="1142001" y="943239"/>
                  </a:lnTo>
                  <a:lnTo>
                    <a:pt x="1168794" y="903505"/>
                  </a:lnTo>
                  <a:lnTo>
                    <a:pt x="1208525" y="876711"/>
                  </a:lnTo>
                  <a:lnTo>
                    <a:pt x="1257165" y="866884"/>
                  </a:lnTo>
                  <a:lnTo>
                    <a:pt x="1305812" y="876711"/>
                  </a:lnTo>
                  <a:lnTo>
                    <a:pt x="1345546" y="903505"/>
                  </a:lnTo>
                  <a:lnTo>
                    <a:pt x="1372340" y="943239"/>
                  </a:lnTo>
                  <a:lnTo>
                    <a:pt x="1382167" y="991886"/>
                  </a:lnTo>
                </a:path>
                <a:path w="3062604" h="3062604" extrusionOk="0">
                  <a:moveTo>
                    <a:pt x="1257165" y="866884"/>
                  </a:moveTo>
                  <a:lnTo>
                    <a:pt x="1257165" y="741893"/>
                  </a:lnTo>
                </a:path>
                <a:path w="3062604" h="3062604" extrusionOk="0">
                  <a:moveTo>
                    <a:pt x="1257165" y="1366869"/>
                  </a:moveTo>
                  <a:lnTo>
                    <a:pt x="1257165" y="1491870"/>
                  </a:lnTo>
                </a:path>
              </a:pathLst>
            </a:custGeom>
            <a:noFill/>
            <a:ln w="8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10010030" y="6075616"/>
              <a:ext cx="83820" cy="0"/>
            </a:xfrm>
            <a:custGeom>
              <a:avLst/>
              <a:gdLst/>
              <a:ahLst/>
              <a:cxnLst/>
              <a:rect l="l" t="t" r="r" b="b"/>
              <a:pathLst>
                <a:path w="83820" h="120000" extrusionOk="0">
                  <a:moveTo>
                    <a:pt x="41663" y="0"/>
                  </a:moveTo>
                  <a:lnTo>
                    <a:pt x="41663" y="0"/>
                  </a:lnTo>
                </a:path>
              </a:pathLst>
            </a:custGeom>
            <a:noFill/>
            <a:ln w="833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9426717" y="6075616"/>
              <a:ext cx="83820" cy="0"/>
            </a:xfrm>
            <a:custGeom>
              <a:avLst/>
              <a:gdLst/>
              <a:ahLst/>
              <a:cxnLst/>
              <a:rect l="l" t="t" r="r" b="b"/>
              <a:pathLst>
                <a:path w="83820" h="120000" extrusionOk="0">
                  <a:moveTo>
                    <a:pt x="41663" y="0"/>
                  </a:moveTo>
                  <a:lnTo>
                    <a:pt x="41663" y="0"/>
                  </a:lnTo>
                </a:path>
              </a:pathLst>
            </a:custGeom>
            <a:noFill/>
            <a:ln w="833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7" name="Google Shape;157;p12"/>
          <p:cNvSpPr/>
          <p:nvPr/>
        </p:nvSpPr>
        <p:spPr>
          <a:xfrm>
            <a:off x="942379" y="2818172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120000" extrusionOk="0">
                <a:moveTo>
                  <a:pt x="0" y="0"/>
                </a:moveTo>
                <a:lnTo>
                  <a:pt x="2157002" y="0"/>
                </a:lnTo>
              </a:path>
            </a:pathLst>
          </a:custGeom>
          <a:noFill/>
          <a:ln w="83750" cap="flat" cmpd="sng">
            <a:solidFill>
              <a:srgbClr val="0089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/>
          <p:nvPr/>
        </p:nvSpPr>
        <p:spPr>
          <a:xfrm>
            <a:off x="8076375" y="2942675"/>
            <a:ext cx="3246900" cy="3298500"/>
          </a:xfrm>
          <a:prstGeom prst="roundRect">
            <a:avLst>
              <a:gd name="adj" fmla="val 1730"/>
            </a:avLst>
          </a:prstGeom>
          <a:solidFill>
            <a:srgbClr val="D9D9D9"/>
          </a:solidFill>
          <a:ln>
            <a:noFill/>
          </a:ln>
          <a:effectLst>
            <a:outerShdw blurRad="42863" dist="9525" dir="534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2010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400" b="1" dirty="0">
                <a:latin typeface="Roboto"/>
                <a:ea typeface="Roboto"/>
                <a:cs typeface="Roboto"/>
                <a:sym typeface="Roboto"/>
              </a:rPr>
              <a:t>Zvýšení výnosu</a:t>
            </a:r>
            <a:endParaRPr sz="34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Zvýšení výnosu plodin díky preciznímu zemědělství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929675" y="2942675"/>
            <a:ext cx="3246900" cy="3298500"/>
          </a:xfrm>
          <a:prstGeom prst="roundRect">
            <a:avLst>
              <a:gd name="adj" fmla="val 1730"/>
            </a:avLst>
          </a:prstGeom>
          <a:solidFill>
            <a:srgbClr val="D9D9D9"/>
          </a:solidFill>
          <a:ln>
            <a:noFill/>
          </a:ln>
          <a:effectLst>
            <a:outerShdw blurRad="42863" dist="9525" dir="534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2010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Snižování vstupů</a:t>
            </a:r>
            <a:endParaRPr sz="3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Voda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Hnojiva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Osivo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Pesti</a:t>
            </a:r>
            <a:r>
              <a:rPr lang="cs-CZ" sz="2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cidy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en-US" sz="2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Fungicid</a:t>
            </a: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endParaRPr sz="2400" b="1" dirty="0">
              <a:solidFill>
                <a:srgbClr val="00826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2200"/>
              </a:spcAft>
              <a:buNone/>
            </a:pPr>
            <a:endParaRPr sz="2400" b="1" dirty="0">
              <a:solidFill>
                <a:srgbClr val="00826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3"/>
          <p:cNvSpPr/>
          <p:nvPr/>
        </p:nvSpPr>
        <p:spPr>
          <a:xfrm>
            <a:off x="4503025" y="2942675"/>
            <a:ext cx="3246900" cy="3298500"/>
          </a:xfrm>
          <a:prstGeom prst="roundRect">
            <a:avLst>
              <a:gd name="adj" fmla="val 1730"/>
            </a:avLst>
          </a:prstGeom>
          <a:solidFill>
            <a:srgbClr val="D9D9D9"/>
          </a:solidFill>
          <a:ln>
            <a:noFill/>
          </a:ln>
          <a:effectLst>
            <a:outerShdw blurRad="42863" dist="9525" dir="534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2010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Optimalizace práce</a:t>
            </a:r>
            <a:endParaRPr sz="3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Redukce nutnosti manuální činnosti skrze automatizace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929675" y="542100"/>
            <a:ext cx="14679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7500" dirty="0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Nabízené hodnoty</a:t>
            </a:r>
            <a:endParaRPr sz="7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3"/>
          <p:cNvSpPr/>
          <p:nvPr/>
        </p:nvSpPr>
        <p:spPr>
          <a:xfrm>
            <a:off x="929679" y="1904097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120000" extrusionOk="0">
                <a:moveTo>
                  <a:pt x="0" y="0"/>
                </a:moveTo>
                <a:lnTo>
                  <a:pt x="2157002" y="0"/>
                </a:lnTo>
              </a:path>
            </a:pathLst>
          </a:custGeom>
          <a:noFill/>
          <a:ln w="83750" cap="flat" cmpd="sng">
            <a:solidFill>
              <a:srgbClr val="0089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17521006" y="0"/>
            <a:ext cx="1640840" cy="1640839"/>
            <a:chOff x="17521006" y="0"/>
            <a:chExt cx="1640840" cy="1640839"/>
          </a:xfrm>
        </p:grpSpPr>
        <p:sp>
          <p:nvSpPr>
            <p:cNvPr id="168" name="Google Shape;168;p13"/>
            <p:cNvSpPr/>
            <p:nvPr/>
          </p:nvSpPr>
          <p:spPr>
            <a:xfrm>
              <a:off x="17521006" y="0"/>
              <a:ext cx="1640840" cy="1640839"/>
            </a:xfrm>
            <a:custGeom>
              <a:avLst/>
              <a:gdLst/>
              <a:ahLst/>
              <a:cxnLst/>
              <a:rect l="l" t="t" r="r" b="b"/>
              <a:pathLst>
                <a:path w="1640840" h="1640839" extrusionOk="0">
                  <a:moveTo>
                    <a:pt x="1640714" y="0"/>
                  </a:moveTo>
                  <a:lnTo>
                    <a:pt x="0" y="0"/>
                  </a:lnTo>
                  <a:lnTo>
                    <a:pt x="0" y="1640703"/>
                  </a:lnTo>
                  <a:lnTo>
                    <a:pt x="1640714" y="1640703"/>
                  </a:lnTo>
                  <a:lnTo>
                    <a:pt x="1640714" y="0"/>
                  </a:lnTo>
                  <a:close/>
                </a:path>
              </a:pathLst>
            </a:custGeom>
            <a:solidFill>
              <a:srgbClr val="0089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7571123" y="717238"/>
              <a:ext cx="1369059" cy="279400"/>
            </a:xfrm>
            <a:custGeom>
              <a:avLst/>
              <a:gdLst/>
              <a:ahLst/>
              <a:cxnLst/>
              <a:rect l="l" t="t" r="r" b="b"/>
              <a:pathLst>
                <a:path w="1369059" h="279400" extrusionOk="0">
                  <a:moveTo>
                    <a:pt x="244424" y="81470"/>
                  </a:moveTo>
                  <a:lnTo>
                    <a:pt x="232308" y="47459"/>
                  </a:lnTo>
                  <a:lnTo>
                    <a:pt x="208546" y="21818"/>
                  </a:lnTo>
                  <a:lnTo>
                    <a:pt x="174599" y="5638"/>
                  </a:lnTo>
                  <a:lnTo>
                    <a:pt x="131914" y="0"/>
                  </a:lnTo>
                  <a:lnTo>
                    <a:pt x="85420" y="6705"/>
                  </a:lnTo>
                  <a:lnTo>
                    <a:pt x="48602" y="25704"/>
                  </a:lnTo>
                  <a:lnTo>
                    <a:pt x="21844" y="55308"/>
                  </a:lnTo>
                  <a:lnTo>
                    <a:pt x="5524" y="93865"/>
                  </a:lnTo>
                  <a:lnTo>
                    <a:pt x="0" y="139674"/>
                  </a:lnTo>
                  <a:lnTo>
                    <a:pt x="5524" y="185496"/>
                  </a:lnTo>
                  <a:lnTo>
                    <a:pt x="21844" y="224040"/>
                  </a:lnTo>
                  <a:lnTo>
                    <a:pt x="48602" y="253657"/>
                  </a:lnTo>
                  <a:lnTo>
                    <a:pt x="85420" y="272656"/>
                  </a:lnTo>
                  <a:lnTo>
                    <a:pt x="131914" y="279349"/>
                  </a:lnTo>
                  <a:lnTo>
                    <a:pt x="174599" y="273659"/>
                  </a:lnTo>
                  <a:lnTo>
                    <a:pt x="208546" y="257048"/>
                  </a:lnTo>
                  <a:lnTo>
                    <a:pt x="232308" y="230251"/>
                  </a:lnTo>
                  <a:lnTo>
                    <a:pt x="244424" y="193992"/>
                  </a:lnTo>
                  <a:lnTo>
                    <a:pt x="240550" y="190106"/>
                  </a:lnTo>
                  <a:lnTo>
                    <a:pt x="193992" y="190106"/>
                  </a:lnTo>
                  <a:lnTo>
                    <a:pt x="190119" y="193992"/>
                  </a:lnTo>
                  <a:lnTo>
                    <a:pt x="182118" y="211518"/>
                  </a:lnTo>
                  <a:lnTo>
                    <a:pt x="169748" y="223583"/>
                  </a:lnTo>
                  <a:lnTo>
                    <a:pt x="153022" y="230543"/>
                  </a:lnTo>
                  <a:lnTo>
                    <a:pt x="131914" y="232791"/>
                  </a:lnTo>
                  <a:lnTo>
                    <a:pt x="96875" y="225882"/>
                  </a:lnTo>
                  <a:lnTo>
                    <a:pt x="72745" y="206603"/>
                  </a:lnTo>
                  <a:lnTo>
                    <a:pt x="58801" y="177139"/>
                  </a:lnTo>
                  <a:lnTo>
                    <a:pt x="54317" y="139674"/>
                  </a:lnTo>
                  <a:lnTo>
                    <a:pt x="58801" y="102209"/>
                  </a:lnTo>
                  <a:lnTo>
                    <a:pt x="72745" y="72745"/>
                  </a:lnTo>
                  <a:lnTo>
                    <a:pt x="96875" y="53467"/>
                  </a:lnTo>
                  <a:lnTo>
                    <a:pt x="131914" y="46558"/>
                  </a:lnTo>
                  <a:lnTo>
                    <a:pt x="153022" y="48742"/>
                  </a:lnTo>
                  <a:lnTo>
                    <a:pt x="169748" y="55283"/>
                  </a:lnTo>
                  <a:lnTo>
                    <a:pt x="182118" y="66192"/>
                  </a:lnTo>
                  <a:lnTo>
                    <a:pt x="190119" y="81470"/>
                  </a:lnTo>
                  <a:lnTo>
                    <a:pt x="193992" y="85356"/>
                  </a:lnTo>
                  <a:lnTo>
                    <a:pt x="240550" y="85356"/>
                  </a:lnTo>
                  <a:lnTo>
                    <a:pt x="244424" y="81470"/>
                  </a:lnTo>
                  <a:close/>
                </a:path>
                <a:path w="1369059" h="279400" extrusionOk="0">
                  <a:moveTo>
                    <a:pt x="453263" y="232791"/>
                  </a:moveTo>
                  <a:lnTo>
                    <a:pt x="449389" y="228917"/>
                  </a:lnTo>
                  <a:lnTo>
                    <a:pt x="329107" y="228917"/>
                  </a:lnTo>
                  <a:lnTo>
                    <a:pt x="325208" y="225031"/>
                  </a:lnTo>
                  <a:lnTo>
                    <a:pt x="325208" y="7747"/>
                  </a:lnTo>
                  <a:lnTo>
                    <a:pt x="321322" y="3873"/>
                  </a:lnTo>
                  <a:lnTo>
                    <a:pt x="274777" y="3873"/>
                  </a:lnTo>
                  <a:lnTo>
                    <a:pt x="270903" y="7747"/>
                  </a:lnTo>
                  <a:lnTo>
                    <a:pt x="270903" y="271589"/>
                  </a:lnTo>
                  <a:lnTo>
                    <a:pt x="274777" y="275463"/>
                  </a:lnTo>
                  <a:lnTo>
                    <a:pt x="449389" y="275463"/>
                  </a:lnTo>
                  <a:lnTo>
                    <a:pt x="453263" y="271589"/>
                  </a:lnTo>
                  <a:lnTo>
                    <a:pt x="453263" y="232791"/>
                  </a:lnTo>
                  <a:close/>
                </a:path>
                <a:path w="1369059" h="279400" extrusionOk="0">
                  <a:moveTo>
                    <a:pt x="657390" y="7747"/>
                  </a:moveTo>
                  <a:lnTo>
                    <a:pt x="653503" y="3873"/>
                  </a:lnTo>
                  <a:lnTo>
                    <a:pt x="471170" y="3873"/>
                  </a:lnTo>
                  <a:lnTo>
                    <a:pt x="467271" y="7747"/>
                  </a:lnTo>
                  <a:lnTo>
                    <a:pt x="467271" y="271589"/>
                  </a:lnTo>
                  <a:lnTo>
                    <a:pt x="471170" y="275463"/>
                  </a:lnTo>
                  <a:lnTo>
                    <a:pt x="653503" y="275463"/>
                  </a:lnTo>
                  <a:lnTo>
                    <a:pt x="657390" y="271589"/>
                  </a:lnTo>
                  <a:lnTo>
                    <a:pt x="657390" y="232791"/>
                  </a:lnTo>
                  <a:lnTo>
                    <a:pt x="653503" y="228917"/>
                  </a:lnTo>
                  <a:lnTo>
                    <a:pt x="525487" y="228917"/>
                  </a:lnTo>
                  <a:lnTo>
                    <a:pt x="521601" y="225031"/>
                  </a:lnTo>
                  <a:lnTo>
                    <a:pt x="521601" y="162953"/>
                  </a:lnTo>
                  <a:lnTo>
                    <a:pt x="525487" y="159080"/>
                  </a:lnTo>
                  <a:lnTo>
                    <a:pt x="645756" y="159080"/>
                  </a:lnTo>
                  <a:lnTo>
                    <a:pt x="649630" y="155194"/>
                  </a:lnTo>
                  <a:lnTo>
                    <a:pt x="649630" y="116395"/>
                  </a:lnTo>
                  <a:lnTo>
                    <a:pt x="645756" y="112509"/>
                  </a:lnTo>
                  <a:lnTo>
                    <a:pt x="525487" y="112509"/>
                  </a:lnTo>
                  <a:lnTo>
                    <a:pt x="521601" y="108623"/>
                  </a:lnTo>
                  <a:lnTo>
                    <a:pt x="521601" y="54317"/>
                  </a:lnTo>
                  <a:lnTo>
                    <a:pt x="525487" y="50431"/>
                  </a:lnTo>
                  <a:lnTo>
                    <a:pt x="653503" y="50431"/>
                  </a:lnTo>
                  <a:lnTo>
                    <a:pt x="657390" y="46558"/>
                  </a:lnTo>
                  <a:lnTo>
                    <a:pt x="657390" y="7747"/>
                  </a:lnTo>
                  <a:close/>
                </a:path>
                <a:path w="1369059" h="279400" extrusionOk="0">
                  <a:moveTo>
                    <a:pt x="900518" y="7759"/>
                  </a:moveTo>
                  <a:lnTo>
                    <a:pt x="896632" y="3886"/>
                  </a:lnTo>
                  <a:lnTo>
                    <a:pt x="861707" y="3886"/>
                  </a:lnTo>
                  <a:lnTo>
                    <a:pt x="857846" y="7759"/>
                  </a:lnTo>
                  <a:lnTo>
                    <a:pt x="788009" y="197866"/>
                  </a:lnTo>
                  <a:lnTo>
                    <a:pt x="784136" y="197866"/>
                  </a:lnTo>
                  <a:lnTo>
                    <a:pt x="714286" y="7759"/>
                  </a:lnTo>
                  <a:lnTo>
                    <a:pt x="710399" y="3886"/>
                  </a:lnTo>
                  <a:lnTo>
                    <a:pt x="675487" y="3886"/>
                  </a:lnTo>
                  <a:lnTo>
                    <a:pt x="671601" y="7759"/>
                  </a:lnTo>
                  <a:lnTo>
                    <a:pt x="671601" y="46558"/>
                  </a:lnTo>
                  <a:lnTo>
                    <a:pt x="756945" y="271589"/>
                  </a:lnTo>
                  <a:lnTo>
                    <a:pt x="760844" y="275463"/>
                  </a:lnTo>
                  <a:lnTo>
                    <a:pt x="811276" y="275463"/>
                  </a:lnTo>
                  <a:lnTo>
                    <a:pt x="815162" y="271589"/>
                  </a:lnTo>
                  <a:lnTo>
                    <a:pt x="900518" y="46558"/>
                  </a:lnTo>
                  <a:lnTo>
                    <a:pt x="900518" y="7759"/>
                  </a:lnTo>
                  <a:close/>
                </a:path>
                <a:path w="1369059" h="279400" extrusionOk="0">
                  <a:moveTo>
                    <a:pt x="1109472" y="7747"/>
                  </a:moveTo>
                  <a:lnTo>
                    <a:pt x="1105585" y="3873"/>
                  </a:lnTo>
                  <a:lnTo>
                    <a:pt x="923226" y="3873"/>
                  </a:lnTo>
                  <a:lnTo>
                    <a:pt x="919340" y="7747"/>
                  </a:lnTo>
                  <a:lnTo>
                    <a:pt x="919340" y="271589"/>
                  </a:lnTo>
                  <a:lnTo>
                    <a:pt x="923226" y="275463"/>
                  </a:lnTo>
                  <a:lnTo>
                    <a:pt x="1105585" y="275463"/>
                  </a:lnTo>
                  <a:lnTo>
                    <a:pt x="1109472" y="271589"/>
                  </a:lnTo>
                  <a:lnTo>
                    <a:pt x="1109472" y="232791"/>
                  </a:lnTo>
                  <a:lnTo>
                    <a:pt x="1105585" y="228917"/>
                  </a:lnTo>
                  <a:lnTo>
                    <a:pt x="977544" y="228917"/>
                  </a:lnTo>
                  <a:lnTo>
                    <a:pt x="973658" y="225031"/>
                  </a:lnTo>
                  <a:lnTo>
                    <a:pt x="973658" y="162953"/>
                  </a:lnTo>
                  <a:lnTo>
                    <a:pt x="977544" y="159080"/>
                  </a:lnTo>
                  <a:lnTo>
                    <a:pt x="1097826" y="159080"/>
                  </a:lnTo>
                  <a:lnTo>
                    <a:pt x="1101699" y="155194"/>
                  </a:lnTo>
                  <a:lnTo>
                    <a:pt x="1101699" y="116395"/>
                  </a:lnTo>
                  <a:lnTo>
                    <a:pt x="1097826" y="112509"/>
                  </a:lnTo>
                  <a:lnTo>
                    <a:pt x="977544" y="112509"/>
                  </a:lnTo>
                  <a:lnTo>
                    <a:pt x="973658" y="108623"/>
                  </a:lnTo>
                  <a:lnTo>
                    <a:pt x="973658" y="54317"/>
                  </a:lnTo>
                  <a:lnTo>
                    <a:pt x="977544" y="50431"/>
                  </a:lnTo>
                  <a:lnTo>
                    <a:pt x="1105585" y="50431"/>
                  </a:lnTo>
                  <a:lnTo>
                    <a:pt x="1109472" y="46558"/>
                  </a:lnTo>
                  <a:lnTo>
                    <a:pt x="1109472" y="7747"/>
                  </a:lnTo>
                  <a:close/>
                </a:path>
                <a:path w="1369059" h="279400" extrusionOk="0">
                  <a:moveTo>
                    <a:pt x="1368818" y="85356"/>
                  </a:moveTo>
                  <a:lnTo>
                    <a:pt x="1362049" y="50431"/>
                  </a:lnTo>
                  <a:lnTo>
                    <a:pt x="1361909" y="49707"/>
                  </a:lnTo>
                  <a:lnTo>
                    <a:pt x="1342631" y="24244"/>
                  </a:lnTo>
                  <a:lnTo>
                    <a:pt x="1314488" y="9652"/>
                  </a:lnTo>
                  <a:lnTo>
                    <a:pt x="1314488" y="85356"/>
                  </a:lnTo>
                  <a:lnTo>
                    <a:pt x="1311694" y="102273"/>
                  </a:lnTo>
                  <a:lnTo>
                    <a:pt x="1303820" y="112991"/>
                  </a:lnTo>
                  <a:lnTo>
                    <a:pt x="1291577" y="118630"/>
                  </a:lnTo>
                  <a:lnTo>
                    <a:pt x="1275689" y="120269"/>
                  </a:lnTo>
                  <a:lnTo>
                    <a:pt x="1201966" y="120269"/>
                  </a:lnTo>
                  <a:lnTo>
                    <a:pt x="1198105" y="116395"/>
                  </a:lnTo>
                  <a:lnTo>
                    <a:pt x="1198105" y="54317"/>
                  </a:lnTo>
                  <a:lnTo>
                    <a:pt x="1201966" y="50431"/>
                  </a:lnTo>
                  <a:lnTo>
                    <a:pt x="1275689" y="50431"/>
                  </a:lnTo>
                  <a:lnTo>
                    <a:pt x="1291577" y="52070"/>
                  </a:lnTo>
                  <a:lnTo>
                    <a:pt x="1303820" y="57708"/>
                  </a:lnTo>
                  <a:lnTo>
                    <a:pt x="1311694" y="68440"/>
                  </a:lnTo>
                  <a:lnTo>
                    <a:pt x="1314488" y="85356"/>
                  </a:lnTo>
                  <a:lnTo>
                    <a:pt x="1314488" y="9652"/>
                  </a:lnTo>
                  <a:lnTo>
                    <a:pt x="1313167" y="8966"/>
                  </a:lnTo>
                  <a:lnTo>
                    <a:pt x="1275689" y="3873"/>
                  </a:lnTo>
                  <a:lnTo>
                    <a:pt x="1147673" y="3873"/>
                  </a:lnTo>
                  <a:lnTo>
                    <a:pt x="1143787" y="7747"/>
                  </a:lnTo>
                  <a:lnTo>
                    <a:pt x="1143787" y="271589"/>
                  </a:lnTo>
                  <a:lnTo>
                    <a:pt x="1147673" y="275463"/>
                  </a:lnTo>
                  <a:lnTo>
                    <a:pt x="1194219" y="275463"/>
                  </a:lnTo>
                  <a:lnTo>
                    <a:pt x="1198105" y="271589"/>
                  </a:lnTo>
                  <a:lnTo>
                    <a:pt x="1198105" y="170700"/>
                  </a:lnTo>
                  <a:lnTo>
                    <a:pt x="1201966" y="166827"/>
                  </a:lnTo>
                  <a:lnTo>
                    <a:pt x="1240777" y="166827"/>
                  </a:lnTo>
                  <a:lnTo>
                    <a:pt x="1248537" y="170700"/>
                  </a:lnTo>
                  <a:lnTo>
                    <a:pt x="1326134" y="271589"/>
                  </a:lnTo>
                  <a:lnTo>
                    <a:pt x="1333893" y="275463"/>
                  </a:lnTo>
                  <a:lnTo>
                    <a:pt x="1357172" y="275463"/>
                  </a:lnTo>
                  <a:lnTo>
                    <a:pt x="1361046" y="271589"/>
                  </a:lnTo>
                  <a:lnTo>
                    <a:pt x="1361046" y="232791"/>
                  </a:lnTo>
                  <a:lnTo>
                    <a:pt x="1310614" y="166827"/>
                  </a:lnTo>
                  <a:lnTo>
                    <a:pt x="1310614" y="162953"/>
                  </a:lnTo>
                  <a:lnTo>
                    <a:pt x="1332801" y="153555"/>
                  </a:lnTo>
                  <a:lnTo>
                    <a:pt x="1351356" y="137248"/>
                  </a:lnTo>
                  <a:lnTo>
                    <a:pt x="1360817" y="120269"/>
                  </a:lnTo>
                  <a:lnTo>
                    <a:pt x="1364094" y="114388"/>
                  </a:lnTo>
                  <a:lnTo>
                    <a:pt x="1368818" y="85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8961381" y="718681"/>
              <a:ext cx="135900" cy="1359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17609706" y="1050727"/>
              <a:ext cx="1066800" cy="271780"/>
            </a:xfrm>
            <a:custGeom>
              <a:avLst/>
              <a:gdLst/>
              <a:ahLst/>
              <a:cxnLst/>
              <a:rect l="l" t="t" r="r" b="b"/>
              <a:pathLst>
                <a:path w="1066800" h="271780" extrusionOk="0">
                  <a:moveTo>
                    <a:pt x="182346" y="3873"/>
                  </a:moveTo>
                  <a:lnTo>
                    <a:pt x="178473" y="0"/>
                  </a:lnTo>
                  <a:lnTo>
                    <a:pt x="3860" y="0"/>
                  </a:lnTo>
                  <a:lnTo>
                    <a:pt x="0" y="3873"/>
                  </a:lnTo>
                  <a:lnTo>
                    <a:pt x="0" y="267703"/>
                  </a:lnTo>
                  <a:lnTo>
                    <a:pt x="3860" y="271589"/>
                  </a:lnTo>
                  <a:lnTo>
                    <a:pt x="50431" y="271589"/>
                  </a:lnTo>
                  <a:lnTo>
                    <a:pt x="54317" y="267703"/>
                  </a:lnTo>
                  <a:lnTo>
                    <a:pt x="54317" y="162953"/>
                  </a:lnTo>
                  <a:lnTo>
                    <a:pt x="58191" y="159067"/>
                  </a:lnTo>
                  <a:lnTo>
                    <a:pt x="170713" y="159067"/>
                  </a:lnTo>
                  <a:lnTo>
                    <a:pt x="174599" y="155194"/>
                  </a:lnTo>
                  <a:lnTo>
                    <a:pt x="174599" y="116395"/>
                  </a:lnTo>
                  <a:lnTo>
                    <a:pt x="170713" y="112509"/>
                  </a:lnTo>
                  <a:lnTo>
                    <a:pt x="58191" y="112509"/>
                  </a:lnTo>
                  <a:lnTo>
                    <a:pt x="54317" y="108635"/>
                  </a:lnTo>
                  <a:lnTo>
                    <a:pt x="54317" y="50444"/>
                  </a:lnTo>
                  <a:lnTo>
                    <a:pt x="58191" y="46558"/>
                  </a:lnTo>
                  <a:lnTo>
                    <a:pt x="178473" y="46558"/>
                  </a:lnTo>
                  <a:lnTo>
                    <a:pt x="182346" y="42672"/>
                  </a:lnTo>
                  <a:lnTo>
                    <a:pt x="182346" y="3873"/>
                  </a:lnTo>
                  <a:close/>
                </a:path>
                <a:path w="1066800" h="271780" extrusionOk="0">
                  <a:moveTo>
                    <a:pt x="408838" y="228917"/>
                  </a:moveTo>
                  <a:lnTo>
                    <a:pt x="402691" y="213385"/>
                  </a:lnTo>
                  <a:lnTo>
                    <a:pt x="384213" y="166827"/>
                  </a:lnTo>
                  <a:lnTo>
                    <a:pt x="345757" y="69837"/>
                  </a:lnTo>
                  <a:lnTo>
                    <a:pt x="327355" y="23456"/>
                  </a:lnTo>
                  <a:lnTo>
                    <a:pt x="327355" y="162953"/>
                  </a:lnTo>
                  <a:lnTo>
                    <a:pt x="323469" y="166827"/>
                  </a:lnTo>
                  <a:lnTo>
                    <a:pt x="257530" y="166827"/>
                  </a:lnTo>
                  <a:lnTo>
                    <a:pt x="253644" y="162953"/>
                  </a:lnTo>
                  <a:lnTo>
                    <a:pt x="288569" y="69837"/>
                  </a:lnTo>
                  <a:lnTo>
                    <a:pt x="292455" y="69837"/>
                  </a:lnTo>
                  <a:lnTo>
                    <a:pt x="327355" y="162953"/>
                  </a:lnTo>
                  <a:lnTo>
                    <a:pt x="327355" y="23456"/>
                  </a:lnTo>
                  <a:lnTo>
                    <a:pt x="319595" y="3886"/>
                  </a:lnTo>
                  <a:lnTo>
                    <a:pt x="315722" y="0"/>
                  </a:lnTo>
                  <a:lnTo>
                    <a:pt x="265290" y="0"/>
                  </a:lnTo>
                  <a:lnTo>
                    <a:pt x="261404" y="3886"/>
                  </a:lnTo>
                  <a:lnTo>
                    <a:pt x="172161" y="228917"/>
                  </a:lnTo>
                  <a:lnTo>
                    <a:pt x="172161" y="267716"/>
                  </a:lnTo>
                  <a:lnTo>
                    <a:pt x="176034" y="271589"/>
                  </a:lnTo>
                  <a:lnTo>
                    <a:pt x="210947" y="271589"/>
                  </a:lnTo>
                  <a:lnTo>
                    <a:pt x="214833" y="267716"/>
                  </a:lnTo>
                  <a:lnTo>
                    <a:pt x="234226" y="217284"/>
                  </a:lnTo>
                  <a:lnTo>
                    <a:pt x="242011" y="213385"/>
                  </a:lnTo>
                  <a:lnTo>
                    <a:pt x="339001" y="213385"/>
                  </a:lnTo>
                  <a:lnTo>
                    <a:pt x="346735" y="217284"/>
                  </a:lnTo>
                  <a:lnTo>
                    <a:pt x="366166" y="267716"/>
                  </a:lnTo>
                  <a:lnTo>
                    <a:pt x="370039" y="271589"/>
                  </a:lnTo>
                  <a:lnTo>
                    <a:pt x="404964" y="271589"/>
                  </a:lnTo>
                  <a:lnTo>
                    <a:pt x="408838" y="267716"/>
                  </a:lnTo>
                  <a:lnTo>
                    <a:pt x="408838" y="228917"/>
                  </a:lnTo>
                  <a:close/>
                </a:path>
                <a:path w="1066800" h="271780" extrusionOk="0">
                  <a:moveTo>
                    <a:pt x="650963" y="81470"/>
                  </a:moveTo>
                  <a:lnTo>
                    <a:pt x="644194" y="46558"/>
                  </a:lnTo>
                  <a:lnTo>
                    <a:pt x="644055" y="45821"/>
                  </a:lnTo>
                  <a:lnTo>
                    <a:pt x="624763" y="20358"/>
                  </a:lnTo>
                  <a:lnTo>
                    <a:pt x="596633" y="5791"/>
                  </a:lnTo>
                  <a:lnTo>
                    <a:pt x="596633" y="81470"/>
                  </a:lnTo>
                  <a:lnTo>
                    <a:pt x="593839" y="98386"/>
                  </a:lnTo>
                  <a:lnTo>
                    <a:pt x="585952" y="109118"/>
                  </a:lnTo>
                  <a:lnTo>
                    <a:pt x="573709" y="114757"/>
                  </a:lnTo>
                  <a:lnTo>
                    <a:pt x="557822" y="116395"/>
                  </a:lnTo>
                  <a:lnTo>
                    <a:pt x="484136" y="116395"/>
                  </a:lnTo>
                  <a:lnTo>
                    <a:pt x="480250" y="112509"/>
                  </a:lnTo>
                  <a:lnTo>
                    <a:pt x="480250" y="50444"/>
                  </a:lnTo>
                  <a:lnTo>
                    <a:pt x="484136" y="46558"/>
                  </a:lnTo>
                  <a:lnTo>
                    <a:pt x="557822" y="46558"/>
                  </a:lnTo>
                  <a:lnTo>
                    <a:pt x="573709" y="48196"/>
                  </a:lnTo>
                  <a:lnTo>
                    <a:pt x="585952" y="53822"/>
                  </a:lnTo>
                  <a:lnTo>
                    <a:pt x="593839" y="64554"/>
                  </a:lnTo>
                  <a:lnTo>
                    <a:pt x="596633" y="81470"/>
                  </a:lnTo>
                  <a:lnTo>
                    <a:pt x="596633" y="5791"/>
                  </a:lnTo>
                  <a:lnTo>
                    <a:pt x="595299" y="5092"/>
                  </a:lnTo>
                  <a:lnTo>
                    <a:pt x="557822" y="0"/>
                  </a:lnTo>
                  <a:lnTo>
                    <a:pt x="429806" y="0"/>
                  </a:lnTo>
                  <a:lnTo>
                    <a:pt x="425919" y="3873"/>
                  </a:lnTo>
                  <a:lnTo>
                    <a:pt x="425919" y="267703"/>
                  </a:lnTo>
                  <a:lnTo>
                    <a:pt x="429806" y="271589"/>
                  </a:lnTo>
                  <a:lnTo>
                    <a:pt x="476377" y="271589"/>
                  </a:lnTo>
                  <a:lnTo>
                    <a:pt x="480250" y="267703"/>
                  </a:lnTo>
                  <a:lnTo>
                    <a:pt x="480250" y="166827"/>
                  </a:lnTo>
                  <a:lnTo>
                    <a:pt x="484136" y="162953"/>
                  </a:lnTo>
                  <a:lnTo>
                    <a:pt x="522909" y="162953"/>
                  </a:lnTo>
                  <a:lnTo>
                    <a:pt x="530682" y="166827"/>
                  </a:lnTo>
                  <a:lnTo>
                    <a:pt x="608279" y="267703"/>
                  </a:lnTo>
                  <a:lnTo>
                    <a:pt x="616038" y="271589"/>
                  </a:lnTo>
                  <a:lnTo>
                    <a:pt x="639318" y="271589"/>
                  </a:lnTo>
                  <a:lnTo>
                    <a:pt x="643178" y="267703"/>
                  </a:lnTo>
                  <a:lnTo>
                    <a:pt x="643178" y="228917"/>
                  </a:lnTo>
                  <a:lnTo>
                    <a:pt x="592747" y="162953"/>
                  </a:lnTo>
                  <a:lnTo>
                    <a:pt x="592747" y="159067"/>
                  </a:lnTo>
                  <a:lnTo>
                    <a:pt x="614934" y="149669"/>
                  </a:lnTo>
                  <a:lnTo>
                    <a:pt x="633501" y="133362"/>
                  </a:lnTo>
                  <a:lnTo>
                    <a:pt x="642950" y="116395"/>
                  </a:lnTo>
                  <a:lnTo>
                    <a:pt x="646226" y="110515"/>
                  </a:lnTo>
                  <a:lnTo>
                    <a:pt x="650963" y="81470"/>
                  </a:lnTo>
                  <a:close/>
                </a:path>
                <a:path w="1066800" h="271780" extrusionOk="0">
                  <a:moveTo>
                    <a:pt x="970051" y="3873"/>
                  </a:moveTo>
                  <a:lnTo>
                    <a:pt x="966165" y="0"/>
                  </a:lnTo>
                  <a:lnTo>
                    <a:pt x="907948" y="0"/>
                  </a:lnTo>
                  <a:lnTo>
                    <a:pt x="904087" y="3873"/>
                  </a:lnTo>
                  <a:lnTo>
                    <a:pt x="826490" y="193992"/>
                  </a:lnTo>
                  <a:lnTo>
                    <a:pt x="822604" y="193992"/>
                  </a:lnTo>
                  <a:lnTo>
                    <a:pt x="745020" y="3873"/>
                  </a:lnTo>
                  <a:lnTo>
                    <a:pt x="741133" y="0"/>
                  </a:lnTo>
                  <a:lnTo>
                    <a:pt x="682929" y="0"/>
                  </a:lnTo>
                  <a:lnTo>
                    <a:pt x="679043" y="3873"/>
                  </a:lnTo>
                  <a:lnTo>
                    <a:pt x="679043" y="267716"/>
                  </a:lnTo>
                  <a:lnTo>
                    <a:pt x="682929" y="271589"/>
                  </a:lnTo>
                  <a:lnTo>
                    <a:pt x="729500" y="271589"/>
                  </a:lnTo>
                  <a:lnTo>
                    <a:pt x="733361" y="267716"/>
                  </a:lnTo>
                  <a:lnTo>
                    <a:pt x="733361" y="116395"/>
                  </a:lnTo>
                  <a:lnTo>
                    <a:pt x="737247" y="116395"/>
                  </a:lnTo>
                  <a:lnTo>
                    <a:pt x="799325" y="267716"/>
                  </a:lnTo>
                  <a:lnTo>
                    <a:pt x="803198" y="271589"/>
                  </a:lnTo>
                  <a:lnTo>
                    <a:pt x="845908" y="271589"/>
                  </a:lnTo>
                  <a:lnTo>
                    <a:pt x="849769" y="267716"/>
                  </a:lnTo>
                  <a:lnTo>
                    <a:pt x="911847" y="116395"/>
                  </a:lnTo>
                  <a:lnTo>
                    <a:pt x="915733" y="116395"/>
                  </a:lnTo>
                  <a:lnTo>
                    <a:pt x="915733" y="267716"/>
                  </a:lnTo>
                  <a:lnTo>
                    <a:pt x="919619" y="271589"/>
                  </a:lnTo>
                  <a:lnTo>
                    <a:pt x="966165" y="271589"/>
                  </a:lnTo>
                  <a:lnTo>
                    <a:pt x="970051" y="267716"/>
                  </a:lnTo>
                  <a:lnTo>
                    <a:pt x="970051" y="3873"/>
                  </a:lnTo>
                  <a:close/>
                </a:path>
                <a:path w="1066800" h="271780" extrusionOk="0">
                  <a:moveTo>
                    <a:pt x="1066596" y="3886"/>
                  </a:moveTo>
                  <a:lnTo>
                    <a:pt x="1062723" y="0"/>
                  </a:lnTo>
                  <a:lnTo>
                    <a:pt x="1016139" y="0"/>
                  </a:lnTo>
                  <a:lnTo>
                    <a:pt x="1012253" y="3886"/>
                  </a:lnTo>
                  <a:lnTo>
                    <a:pt x="1012253" y="116395"/>
                  </a:lnTo>
                  <a:lnTo>
                    <a:pt x="1016139" y="120269"/>
                  </a:lnTo>
                  <a:lnTo>
                    <a:pt x="1062723" y="120269"/>
                  </a:lnTo>
                  <a:lnTo>
                    <a:pt x="1066596" y="116395"/>
                  </a:lnTo>
                  <a:lnTo>
                    <a:pt x="1066596" y="3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2" name="Google Shape;172;p13"/>
          <p:cNvSpPr/>
          <p:nvPr/>
        </p:nvSpPr>
        <p:spPr>
          <a:xfrm>
            <a:off x="11598600" y="2942675"/>
            <a:ext cx="3246900" cy="3298500"/>
          </a:xfrm>
          <a:prstGeom prst="roundRect">
            <a:avLst>
              <a:gd name="adj" fmla="val 1730"/>
            </a:avLst>
          </a:prstGeom>
          <a:solidFill>
            <a:srgbClr val="D9D9D9"/>
          </a:solidFill>
          <a:ln>
            <a:noFill/>
          </a:ln>
          <a:effectLst>
            <a:outerShdw blurRad="42863" dist="9525" dir="534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2010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400" b="1" dirty="0">
                <a:latin typeface="Roboto"/>
                <a:ea typeface="Roboto"/>
                <a:cs typeface="Roboto"/>
                <a:sym typeface="Roboto"/>
              </a:rPr>
              <a:t>Dodržování legislativy</a:t>
            </a:r>
            <a:endParaRPr sz="34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Naplňování restrikcí vytvářené vlivem trhu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3"/>
          <p:cNvSpPr/>
          <p:nvPr/>
        </p:nvSpPr>
        <p:spPr>
          <a:xfrm>
            <a:off x="15120825" y="2942675"/>
            <a:ext cx="3246900" cy="3298500"/>
          </a:xfrm>
          <a:prstGeom prst="roundRect">
            <a:avLst>
              <a:gd name="adj" fmla="val 1730"/>
            </a:avLst>
          </a:prstGeom>
          <a:solidFill>
            <a:srgbClr val="D9D9D9"/>
          </a:solidFill>
          <a:ln>
            <a:noFill/>
          </a:ln>
          <a:effectLst>
            <a:outerShdw blurRad="42863" dist="9525" dir="534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2010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400" b="1" dirty="0">
                <a:latin typeface="Roboto"/>
                <a:ea typeface="Roboto"/>
                <a:cs typeface="Roboto"/>
                <a:sym typeface="Roboto"/>
              </a:rPr>
              <a:t>Udržitelnost</a:t>
            </a:r>
            <a:endParaRPr lang="en-US" sz="34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Zařazení klienta/farmy mezi podniky s udržitelnými technologiemi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3"/>
          <p:cNvSpPr/>
          <p:nvPr/>
        </p:nvSpPr>
        <p:spPr>
          <a:xfrm>
            <a:off x="8076375" y="7203675"/>
            <a:ext cx="3246900" cy="3665100"/>
          </a:xfrm>
          <a:prstGeom prst="roundRect">
            <a:avLst>
              <a:gd name="adj" fmla="val 1730"/>
            </a:avLst>
          </a:prstGeom>
          <a:solidFill>
            <a:srgbClr val="D9D9D9"/>
          </a:solidFill>
          <a:ln>
            <a:noFill/>
          </a:ln>
          <a:effectLst>
            <a:outerShdw blurRad="42863" dist="9525" dir="534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2010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400" b="1" dirty="0">
                <a:latin typeface="Roboto"/>
                <a:ea typeface="Roboto"/>
                <a:cs typeface="Roboto"/>
                <a:sym typeface="Roboto"/>
              </a:rPr>
              <a:t>Integrace služeb</a:t>
            </a:r>
            <a:endParaRPr sz="34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Partner získává zásadní data u uživatelích</a:t>
            </a:r>
            <a:endParaRPr sz="34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929675" y="7203675"/>
            <a:ext cx="3246900" cy="3665100"/>
          </a:xfrm>
          <a:prstGeom prst="roundRect">
            <a:avLst>
              <a:gd name="adj" fmla="val 1730"/>
            </a:avLst>
          </a:prstGeom>
          <a:solidFill>
            <a:srgbClr val="D9D9D9"/>
          </a:solidFill>
          <a:ln>
            <a:noFill/>
          </a:ln>
          <a:effectLst>
            <a:outerShdw blurRad="42863" dist="9525" dir="534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2010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Vyšší obrat</a:t>
            </a:r>
            <a:endParaRPr sz="3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Zvýšení klíčového podnikání partnerů integrací CF řešení</a:t>
            </a: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955325" y="2233200"/>
            <a:ext cx="62700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dirty="0">
                <a:solidFill>
                  <a:srgbClr val="00896B"/>
                </a:solidFill>
                <a:latin typeface="Roboto Medium"/>
                <a:ea typeface="Roboto Medium"/>
                <a:cs typeface="Roboto Medium"/>
                <a:sym typeface="Roboto Medium"/>
              </a:rPr>
              <a:t>F</a:t>
            </a:r>
            <a:r>
              <a:rPr lang="cs-CZ" sz="4000" b="0" dirty="0" err="1">
                <a:solidFill>
                  <a:srgbClr val="00896B"/>
                </a:solidFill>
                <a:latin typeface="Roboto Medium"/>
                <a:ea typeface="Roboto Medium"/>
                <a:cs typeface="Roboto Medium"/>
                <a:sym typeface="Roboto Medium"/>
              </a:rPr>
              <a:t>army</a:t>
            </a:r>
            <a:endParaRPr sz="4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929675" y="6486975"/>
            <a:ext cx="62700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4000" b="0" dirty="0">
                <a:solidFill>
                  <a:srgbClr val="00896B"/>
                </a:solidFill>
                <a:latin typeface="Roboto Medium"/>
                <a:ea typeface="Roboto Medium"/>
                <a:cs typeface="Roboto"/>
                <a:sym typeface="Roboto Medium"/>
              </a:rPr>
              <a:t>Obchodní partneři</a:t>
            </a:r>
            <a:endParaRPr sz="4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3"/>
          <p:cNvSpPr/>
          <p:nvPr/>
        </p:nvSpPr>
        <p:spPr>
          <a:xfrm>
            <a:off x="4503025" y="7203675"/>
            <a:ext cx="3246900" cy="3665100"/>
          </a:xfrm>
          <a:prstGeom prst="roundRect">
            <a:avLst>
              <a:gd name="adj" fmla="val 1730"/>
            </a:avLst>
          </a:prstGeom>
          <a:solidFill>
            <a:srgbClr val="D9D9D9"/>
          </a:solidFill>
          <a:ln>
            <a:noFill/>
          </a:ln>
          <a:effectLst>
            <a:outerShdw blurRad="42863" dist="9525" dir="534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2010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Lepší konkurent</a:t>
            </a:r>
            <a:endParaRPr sz="3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Partneří</a:t>
            </a: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získávají silnější pozici na trhu</a:t>
            </a:r>
            <a:endParaRPr sz="3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3"/>
          <p:cNvSpPr/>
          <p:nvPr/>
        </p:nvSpPr>
        <p:spPr>
          <a:xfrm>
            <a:off x="11598600" y="7203675"/>
            <a:ext cx="3246900" cy="3665100"/>
          </a:xfrm>
          <a:prstGeom prst="roundRect">
            <a:avLst>
              <a:gd name="adj" fmla="val 1730"/>
            </a:avLst>
          </a:prstGeom>
          <a:solidFill>
            <a:srgbClr val="D9D9D9"/>
          </a:solidFill>
          <a:ln>
            <a:noFill/>
          </a:ln>
          <a:effectLst>
            <a:outerShdw blurRad="42863" dist="9525" dir="534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201025" tIns="201025" rIns="201025" bIns="2010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400" b="1" dirty="0">
                <a:latin typeface="Roboto"/>
                <a:ea typeface="Roboto"/>
                <a:cs typeface="Roboto"/>
                <a:sym typeface="Roboto"/>
              </a:rPr>
              <a:t>Naplnění Green </a:t>
            </a:r>
            <a:r>
              <a:rPr lang="cs-CZ" sz="3400" b="1" dirty="0" err="1">
                <a:latin typeface="Roboto"/>
                <a:ea typeface="Roboto"/>
                <a:cs typeface="Roboto"/>
                <a:sym typeface="Roboto"/>
              </a:rPr>
              <a:t>Deal</a:t>
            </a:r>
            <a:endParaRPr lang="en-US" sz="34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Dodržení smlouvy podepsané v roce 2015 v Paříži</a:t>
            </a:r>
            <a:endParaRPr lang="en-US" sz="34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0050" y="-2608925"/>
            <a:ext cx="22950025" cy="1721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/>
          <p:nvPr/>
        </p:nvSpPr>
        <p:spPr>
          <a:xfrm>
            <a:off x="-90050" y="-91825"/>
            <a:ext cx="20284200" cy="11493000"/>
          </a:xfrm>
          <a:prstGeom prst="rect">
            <a:avLst/>
          </a:prstGeom>
          <a:solidFill>
            <a:srgbClr val="098E71">
              <a:alpha val="720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" name="Google Shape;1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950" y="4181600"/>
            <a:ext cx="276222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 txBox="1">
            <a:spLocks noGrp="1"/>
          </p:cNvSpPr>
          <p:nvPr>
            <p:ph type="title"/>
          </p:nvPr>
        </p:nvSpPr>
        <p:spPr>
          <a:xfrm>
            <a:off x="2505400" y="4073825"/>
            <a:ext cx="16826700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ctr" anchorCtr="0">
            <a:noAutofit/>
          </a:bodyPr>
          <a:lstStyle/>
          <a:p>
            <a:pPr marL="295465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cs-CZ" b="0" dirty="0"/>
              <a:t>Co přináší?</a:t>
            </a:r>
            <a:endParaRPr b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772950" y="2497950"/>
            <a:ext cx="18550500" cy="1839600"/>
          </a:xfrm>
          <a:prstGeom prst="rect">
            <a:avLst/>
          </a:prstGeom>
          <a:solidFill>
            <a:srgbClr val="00896B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3252" y="10609"/>
            <a:ext cx="1839745" cy="183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5"/>
          <p:cNvSpPr txBox="1">
            <a:spLocks noGrp="1"/>
          </p:cNvSpPr>
          <p:nvPr>
            <p:ph type="ctrTitle"/>
          </p:nvPr>
        </p:nvSpPr>
        <p:spPr>
          <a:xfrm>
            <a:off x="420130" y="542100"/>
            <a:ext cx="16673545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</a:pPr>
            <a:r>
              <a:rPr lang="cs-CZ" sz="7500" dirty="0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Transformace precizního zemědělství</a:t>
            </a:r>
            <a:endParaRPr sz="7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15"/>
          <p:cNvSpPr/>
          <p:nvPr/>
        </p:nvSpPr>
        <p:spPr>
          <a:xfrm>
            <a:off x="942380" y="2132373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120000" extrusionOk="0">
                <a:moveTo>
                  <a:pt x="0" y="0"/>
                </a:moveTo>
                <a:lnTo>
                  <a:pt x="2157002" y="0"/>
                </a:lnTo>
              </a:path>
            </a:pathLst>
          </a:custGeom>
          <a:noFill/>
          <a:ln w="83750" cap="flat" cmpd="sng">
            <a:solidFill>
              <a:srgbClr val="0089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5"/>
          <p:cNvSpPr txBox="1"/>
          <p:nvPr/>
        </p:nvSpPr>
        <p:spPr>
          <a:xfrm>
            <a:off x="1002925" y="2792275"/>
            <a:ext cx="2752500" cy="125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7875" tIns="201025" rIns="201025" bIns="2010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cs-CZ" sz="27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Sběr </a:t>
            </a:r>
            <a:r>
              <a:rPr lang="cs-CZ" sz="27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půdních dat</a:t>
            </a:r>
            <a:endParaRPr sz="27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5"/>
          <p:cNvSpPr txBox="1"/>
          <p:nvPr/>
        </p:nvSpPr>
        <p:spPr>
          <a:xfrm>
            <a:off x="4014200" y="2789550"/>
            <a:ext cx="4697700" cy="125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7875" tIns="201025" rIns="201025" bIns="201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700" b="1" dirty="0">
                <a:latin typeface="Roboto"/>
                <a:ea typeface="Roboto"/>
                <a:cs typeface="Roboto"/>
                <a:sym typeface="Roboto"/>
              </a:rPr>
              <a:t>Analýza </a:t>
            </a:r>
            <a:r>
              <a:rPr lang="cs-CZ" sz="2700" dirty="0">
                <a:latin typeface="Roboto"/>
                <a:ea typeface="Roboto"/>
                <a:cs typeface="Roboto"/>
                <a:sym typeface="Roboto"/>
              </a:rPr>
              <a:t>referenčních hodnot plodin</a:t>
            </a:r>
            <a:endParaRPr sz="27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5"/>
          <p:cNvSpPr txBox="1"/>
          <p:nvPr/>
        </p:nvSpPr>
        <p:spPr>
          <a:xfrm>
            <a:off x="8970675" y="2789550"/>
            <a:ext cx="5491800" cy="125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7875" tIns="201025" rIns="201025" bIns="201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7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Konzultace a </a:t>
            </a:r>
            <a:r>
              <a:rPr lang="cs-CZ" sz="27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vytvoření variabilních map</a:t>
            </a:r>
            <a:endParaRPr sz="27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5"/>
          <p:cNvSpPr txBox="1"/>
          <p:nvPr/>
        </p:nvSpPr>
        <p:spPr>
          <a:xfrm>
            <a:off x="14721250" y="2789550"/>
            <a:ext cx="4270500" cy="125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7875" tIns="201025" rIns="201025" bIns="2010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700" b="1" dirty="0">
                <a:latin typeface="Roboto"/>
                <a:ea typeface="Roboto"/>
                <a:cs typeface="Roboto"/>
                <a:sym typeface="Roboto"/>
              </a:rPr>
              <a:t>Vyhodnocení </a:t>
            </a:r>
            <a:r>
              <a:rPr lang="cs-CZ" sz="2700" dirty="0">
                <a:latin typeface="Roboto"/>
                <a:ea typeface="Roboto"/>
                <a:cs typeface="Roboto"/>
                <a:sym typeface="Roboto"/>
              </a:rPr>
              <a:t>výsledků</a:t>
            </a:r>
            <a:endParaRPr sz="27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9998" y="6238374"/>
            <a:ext cx="1444300" cy="1419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8048" y="6238374"/>
            <a:ext cx="1444300" cy="1419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8773" y="6238374"/>
            <a:ext cx="1444300" cy="141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3324" y="6274274"/>
            <a:ext cx="1444308" cy="14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5"/>
          <p:cNvSpPr txBox="1"/>
          <p:nvPr/>
        </p:nvSpPr>
        <p:spPr>
          <a:xfrm>
            <a:off x="3593916" y="7758304"/>
            <a:ext cx="2123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dirty="0"/>
              <a:t>Hnojiva</a:t>
            </a:r>
            <a:endParaRPr sz="2400" b="1" dirty="0"/>
          </a:p>
        </p:txBody>
      </p:sp>
      <p:sp>
        <p:nvSpPr>
          <p:cNvPr id="205" name="Google Shape;205;p15"/>
          <p:cNvSpPr txBox="1"/>
          <p:nvPr/>
        </p:nvSpPr>
        <p:spPr>
          <a:xfrm>
            <a:off x="7229365" y="7668754"/>
            <a:ext cx="2123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dirty="0"/>
              <a:t>Osivo</a:t>
            </a:r>
            <a:endParaRPr sz="2400" b="1" dirty="0"/>
          </a:p>
        </p:txBody>
      </p:sp>
      <p:sp>
        <p:nvSpPr>
          <p:cNvPr id="206" name="Google Shape;206;p15"/>
          <p:cNvSpPr txBox="1"/>
          <p:nvPr/>
        </p:nvSpPr>
        <p:spPr>
          <a:xfrm>
            <a:off x="14114949" y="7668750"/>
            <a:ext cx="2350500" cy="114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dirty="0"/>
              <a:t>Podpora růstu</a:t>
            </a:r>
            <a:endParaRPr sz="2400" b="1" dirty="0"/>
          </a:p>
        </p:txBody>
      </p:sp>
      <p:sp>
        <p:nvSpPr>
          <p:cNvPr id="207" name="Google Shape;207;p15"/>
          <p:cNvSpPr txBox="1"/>
          <p:nvPr/>
        </p:nvSpPr>
        <p:spPr>
          <a:xfrm>
            <a:off x="10760612" y="7758291"/>
            <a:ext cx="2123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dirty="0"/>
              <a:t>Voda</a:t>
            </a:r>
            <a:endParaRPr sz="2400" b="1" dirty="0"/>
          </a:p>
        </p:txBody>
      </p:sp>
      <p:cxnSp>
        <p:nvCxnSpPr>
          <p:cNvPr id="208" name="Google Shape;208;p15"/>
          <p:cNvCxnSpPr/>
          <p:nvPr/>
        </p:nvCxnSpPr>
        <p:spPr>
          <a:xfrm>
            <a:off x="722100" y="4592225"/>
            <a:ext cx="18652200" cy="0"/>
          </a:xfrm>
          <a:prstGeom prst="straightConnector1">
            <a:avLst/>
          </a:prstGeom>
          <a:noFill/>
          <a:ln w="9525" cap="flat" cmpd="sng">
            <a:solidFill>
              <a:srgbClr val="00826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15"/>
          <p:cNvCxnSpPr/>
          <p:nvPr/>
        </p:nvCxnSpPr>
        <p:spPr>
          <a:xfrm>
            <a:off x="722100" y="5497200"/>
            <a:ext cx="18652200" cy="0"/>
          </a:xfrm>
          <a:prstGeom prst="straightConnector1">
            <a:avLst/>
          </a:prstGeom>
          <a:noFill/>
          <a:ln w="9525" cap="flat" cmpd="sng">
            <a:solidFill>
              <a:srgbClr val="0082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15"/>
          <p:cNvSpPr txBox="1"/>
          <p:nvPr/>
        </p:nvSpPr>
        <p:spPr>
          <a:xfrm>
            <a:off x="5092463" y="4620588"/>
            <a:ext cx="27525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7875" tIns="201025" rIns="201025" bIns="201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700" b="1" dirty="0">
                <a:solidFill>
                  <a:srgbClr val="008267"/>
                </a:solidFill>
                <a:latin typeface="Roboto"/>
                <a:ea typeface="Roboto"/>
                <a:cs typeface="Roboto"/>
                <a:sym typeface="Roboto"/>
              </a:rPr>
              <a:t>Kdy</a:t>
            </a:r>
            <a:endParaRPr sz="2700" b="0" i="0" u="none" strike="noStrike" cap="none" dirty="0">
              <a:solidFill>
                <a:srgbClr val="00826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15"/>
          <p:cNvSpPr txBox="1"/>
          <p:nvPr/>
        </p:nvSpPr>
        <p:spPr>
          <a:xfrm>
            <a:off x="8598550" y="4620575"/>
            <a:ext cx="27525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7875" tIns="201025" rIns="201025" bIns="201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700" b="1" dirty="0">
                <a:solidFill>
                  <a:srgbClr val="008267"/>
                </a:solidFill>
                <a:latin typeface="Roboto"/>
                <a:ea typeface="Roboto"/>
                <a:cs typeface="Roboto"/>
                <a:sym typeface="Roboto"/>
              </a:rPr>
              <a:t>Kam</a:t>
            </a:r>
            <a:endParaRPr sz="2700" b="0" i="0" u="none" strike="noStrike" cap="none" dirty="0">
              <a:solidFill>
                <a:srgbClr val="00826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5"/>
          <p:cNvSpPr txBox="1"/>
          <p:nvPr/>
        </p:nvSpPr>
        <p:spPr>
          <a:xfrm>
            <a:off x="12259138" y="4620575"/>
            <a:ext cx="2752500" cy="8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7875" tIns="201025" rIns="201025" bIns="2010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700" b="1" dirty="0">
                <a:solidFill>
                  <a:srgbClr val="008267"/>
                </a:solidFill>
                <a:latin typeface="Roboto"/>
                <a:ea typeface="Roboto"/>
                <a:cs typeface="Roboto"/>
                <a:sym typeface="Roboto"/>
              </a:rPr>
              <a:t>Množství</a:t>
            </a:r>
            <a:endParaRPr sz="2700" b="0" i="0" u="none" strike="noStrike" cap="none" dirty="0">
              <a:solidFill>
                <a:srgbClr val="00826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5"/>
          <p:cNvSpPr/>
          <p:nvPr/>
        </p:nvSpPr>
        <p:spPr>
          <a:xfrm>
            <a:off x="-44250" y="8941150"/>
            <a:ext cx="20184900" cy="200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 txBox="1"/>
          <p:nvPr/>
        </p:nvSpPr>
        <p:spPr>
          <a:xfrm>
            <a:off x="1342402" y="9303900"/>
            <a:ext cx="7369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4200" b="1" dirty="0">
                <a:solidFill>
                  <a:srgbClr val="008267"/>
                </a:solidFill>
              </a:rPr>
              <a:t>Redukce vstupů</a:t>
            </a:r>
            <a:endParaRPr sz="4200" b="1" dirty="0">
              <a:solidFill>
                <a:srgbClr val="00826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4200" dirty="0">
                <a:solidFill>
                  <a:srgbClr val="008267"/>
                </a:solidFill>
              </a:rPr>
              <a:t>až</a:t>
            </a:r>
            <a:r>
              <a:rPr lang="en-US" sz="4200" dirty="0">
                <a:solidFill>
                  <a:srgbClr val="008267"/>
                </a:solidFill>
              </a:rPr>
              <a:t> 40%</a:t>
            </a:r>
            <a:endParaRPr sz="4200" dirty="0">
              <a:solidFill>
                <a:srgbClr val="008267"/>
              </a:solidFill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10883602" y="9303900"/>
            <a:ext cx="7369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4200" b="1" dirty="0">
                <a:solidFill>
                  <a:srgbClr val="008267"/>
                </a:solidFill>
              </a:rPr>
              <a:t>Zvýšení výnosu</a:t>
            </a:r>
            <a:endParaRPr sz="4200" b="1" dirty="0">
              <a:solidFill>
                <a:srgbClr val="00826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4200" dirty="0">
                <a:solidFill>
                  <a:srgbClr val="008267"/>
                </a:solidFill>
              </a:rPr>
              <a:t>až</a:t>
            </a:r>
            <a:r>
              <a:rPr lang="en-US" sz="4200" dirty="0">
                <a:solidFill>
                  <a:srgbClr val="008267"/>
                </a:solidFill>
              </a:rPr>
              <a:t> 20%</a:t>
            </a:r>
            <a:endParaRPr sz="4200" dirty="0">
              <a:solidFill>
                <a:srgbClr val="008267"/>
              </a:solidFill>
            </a:endParaRPr>
          </a:p>
        </p:txBody>
      </p:sp>
      <p:sp>
        <p:nvSpPr>
          <p:cNvPr id="216" name="Google Shape;216;p15"/>
          <p:cNvSpPr txBox="1"/>
          <p:nvPr/>
        </p:nvSpPr>
        <p:spPr>
          <a:xfrm>
            <a:off x="9129175" y="9099250"/>
            <a:ext cx="2267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 dirty="0">
                <a:solidFill>
                  <a:srgbClr val="008267"/>
                </a:solidFill>
              </a:rPr>
              <a:t>&amp;</a:t>
            </a:r>
            <a:endParaRPr sz="9800" dirty="0">
              <a:solidFill>
                <a:srgbClr val="00826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/>
          <p:nvPr/>
        </p:nvSpPr>
        <p:spPr>
          <a:xfrm>
            <a:off x="-212600" y="0"/>
            <a:ext cx="20529300" cy="11516100"/>
          </a:xfrm>
          <a:prstGeom prst="rect">
            <a:avLst/>
          </a:prstGeom>
          <a:solidFill>
            <a:srgbClr val="098E7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title"/>
          </p:nvPr>
        </p:nvSpPr>
        <p:spPr>
          <a:xfrm>
            <a:off x="929675" y="550100"/>
            <a:ext cx="17265900" cy="19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7500" dirty="0">
                <a:latin typeface="Roboto"/>
                <a:ea typeface="Roboto"/>
                <a:cs typeface="Roboto"/>
                <a:sym typeface="Roboto"/>
              </a:rPr>
              <a:t>Unikátní metoda využíti satelitních dat</a:t>
            </a:r>
            <a:endParaRPr sz="75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16"/>
          <p:cNvSpPr/>
          <p:nvPr/>
        </p:nvSpPr>
        <p:spPr>
          <a:xfrm>
            <a:off x="942379" y="2699232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120000" extrusionOk="0">
                <a:moveTo>
                  <a:pt x="0" y="0"/>
                </a:moveTo>
                <a:lnTo>
                  <a:pt x="2157002" y="0"/>
                </a:lnTo>
              </a:path>
            </a:pathLst>
          </a:custGeom>
          <a:noFill/>
          <a:ln w="942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4" name="Google Shape;224;p16"/>
          <p:cNvSpPr txBox="1"/>
          <p:nvPr/>
        </p:nvSpPr>
        <p:spPr>
          <a:xfrm>
            <a:off x="15252675" y="4894250"/>
            <a:ext cx="33045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Obsah </a:t>
            </a:r>
            <a:r>
              <a:rPr lang="cs-CZ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chlorofylu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15252675" y="6480152"/>
            <a:ext cx="23991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Obsah </a:t>
            </a:r>
            <a:r>
              <a:rPr lang="cs-CZ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vody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16"/>
          <p:cNvSpPr txBox="1"/>
          <p:nvPr/>
        </p:nvSpPr>
        <p:spPr>
          <a:xfrm>
            <a:off x="15252675" y="7924677"/>
            <a:ext cx="28161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Zralost plodiny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16"/>
          <p:cNvPicPr preferRelativeResize="0"/>
          <p:nvPr/>
        </p:nvPicPr>
        <p:blipFill rotWithShape="1">
          <a:blip r:embed="rId3">
            <a:alphaModFix/>
          </a:blip>
          <a:srcRect b="40751"/>
          <a:stretch/>
        </p:blipFill>
        <p:spPr>
          <a:xfrm>
            <a:off x="-25150" y="2768600"/>
            <a:ext cx="15301651" cy="86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6"/>
          <p:cNvSpPr txBox="1"/>
          <p:nvPr/>
        </p:nvSpPr>
        <p:spPr>
          <a:xfrm>
            <a:off x="942375" y="3293475"/>
            <a:ext cx="70953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5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Unikátní metoda </a:t>
            </a:r>
            <a:r>
              <a:rPr lang="cs-CZ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snímkování orné půdy </a:t>
            </a:r>
            <a:r>
              <a:rPr lang="cs-CZ" sz="5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kdekoliv na světě</a:t>
            </a:r>
            <a:endParaRPr sz="5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4675" y="1677850"/>
            <a:ext cx="5222575" cy="29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6"/>
          <p:cNvSpPr/>
          <p:nvPr/>
        </p:nvSpPr>
        <p:spPr>
          <a:xfrm>
            <a:off x="8675875" y="3282175"/>
            <a:ext cx="6788400" cy="8316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1" name="Google Shape;231;p16"/>
          <p:cNvSpPr txBox="1"/>
          <p:nvPr/>
        </p:nvSpPr>
        <p:spPr>
          <a:xfrm>
            <a:off x="1034175" y="6151525"/>
            <a:ext cx="7641600" cy="25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21000" y="-28725"/>
            <a:ext cx="1640850" cy="16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/>
          <p:nvPr/>
        </p:nvSpPr>
        <p:spPr>
          <a:xfrm>
            <a:off x="14783100" y="2897325"/>
            <a:ext cx="4229100" cy="724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3252" y="10609"/>
            <a:ext cx="1839745" cy="183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7"/>
          <p:cNvPicPr preferRelativeResize="0"/>
          <p:nvPr/>
        </p:nvPicPr>
        <p:blipFill rotWithShape="1">
          <a:blip r:embed="rId4">
            <a:alphaModFix/>
          </a:blip>
          <a:srcRect l="10642" t="11171" r="8673" b="29435"/>
          <a:stretch/>
        </p:blipFill>
        <p:spPr>
          <a:xfrm>
            <a:off x="5802963" y="4590062"/>
            <a:ext cx="7294574" cy="38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7"/>
          <p:cNvSpPr/>
          <p:nvPr/>
        </p:nvSpPr>
        <p:spPr>
          <a:xfrm>
            <a:off x="929680" y="1838473"/>
            <a:ext cx="2157095" cy="0"/>
          </a:xfrm>
          <a:custGeom>
            <a:avLst/>
            <a:gdLst/>
            <a:ahLst/>
            <a:cxnLst/>
            <a:rect l="l" t="t" r="r" b="b"/>
            <a:pathLst>
              <a:path w="2157095" h="120000" extrusionOk="0">
                <a:moveTo>
                  <a:pt x="0" y="0"/>
                </a:moveTo>
                <a:lnTo>
                  <a:pt x="2157002" y="0"/>
                </a:lnTo>
              </a:path>
            </a:pathLst>
          </a:custGeom>
          <a:noFill/>
          <a:ln w="83750" cap="flat" cmpd="sng">
            <a:solidFill>
              <a:srgbClr val="0089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7"/>
          <p:cNvSpPr txBox="1">
            <a:spLocks noGrp="1"/>
          </p:cNvSpPr>
          <p:nvPr>
            <p:ph type="ctrTitle"/>
          </p:nvPr>
        </p:nvSpPr>
        <p:spPr>
          <a:xfrm>
            <a:off x="929675" y="542100"/>
            <a:ext cx="16273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200"/>
              <a:buNone/>
            </a:pPr>
            <a:r>
              <a:rPr lang="cs-CZ" sz="7100" dirty="0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Rozhodovací nástroj integrovaných dat</a:t>
            </a:r>
            <a:endParaRPr sz="7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14905800" y="7153775"/>
            <a:ext cx="40665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Telema</a:t>
            </a:r>
            <a:r>
              <a:rPr lang="cs-CZ" sz="27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tická</a:t>
            </a:r>
            <a:r>
              <a:rPr lang="en-US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</a:t>
            </a:r>
            <a:endParaRPr sz="2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50000"/>
              </a:lnSpc>
            </a:pPr>
            <a:r>
              <a:rPr lang="cs-CZ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Aplikované záznamy</a:t>
            </a:r>
            <a:endParaRPr sz="2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700" dirty="0">
                <a:solidFill>
                  <a:srgbClr val="222222"/>
                </a:solidFill>
                <a:highlight>
                  <a:srgbClr val="FFFFFF"/>
                </a:highlight>
              </a:rPr>
              <a:t>Výnosové mapy</a:t>
            </a:r>
            <a:endParaRPr sz="27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700" dirty="0">
                <a:solidFill>
                  <a:srgbClr val="222222"/>
                </a:solidFill>
                <a:highlight>
                  <a:srgbClr val="FFFFFF"/>
                </a:highlight>
              </a:rPr>
              <a:t>Předpověď počasí</a:t>
            </a:r>
            <a:endParaRPr sz="270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43" name="Google Shape;243;p17"/>
          <p:cNvSpPr txBox="1"/>
          <p:nvPr/>
        </p:nvSpPr>
        <p:spPr>
          <a:xfrm>
            <a:off x="14912250" y="6631075"/>
            <a:ext cx="3970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dirty="0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Dodatečná data</a:t>
            </a:r>
            <a:endParaRPr sz="2400" b="1" dirty="0">
              <a:solidFill>
                <a:srgbClr val="0089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14864399" y="3888575"/>
            <a:ext cx="40665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Aktuální stav plodiny</a:t>
            </a:r>
            <a:br>
              <a:rPr lang="en-US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cs-CZ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Předpisové mapy</a:t>
            </a:r>
            <a:endParaRPr sz="2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Senzorová data </a:t>
            </a:r>
            <a:r>
              <a:rPr lang="en-US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(IoT)</a:t>
            </a:r>
            <a:endParaRPr sz="2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Lokální vzorky půdy</a:t>
            </a:r>
            <a:endParaRPr sz="2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17"/>
          <p:cNvSpPr txBox="1"/>
          <p:nvPr/>
        </p:nvSpPr>
        <p:spPr>
          <a:xfrm>
            <a:off x="14864388" y="3334475"/>
            <a:ext cx="3459000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 b="1" dirty="0">
                <a:solidFill>
                  <a:srgbClr val="00896B"/>
                </a:solidFill>
                <a:latin typeface="Roboto"/>
                <a:ea typeface="Roboto"/>
                <a:cs typeface="Roboto"/>
                <a:sym typeface="Roboto"/>
              </a:rPr>
              <a:t>Základní data</a:t>
            </a:r>
            <a:endParaRPr sz="2500" b="1" dirty="0">
              <a:solidFill>
                <a:srgbClr val="0089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5014025" y="2347775"/>
            <a:ext cx="9102300" cy="161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AutoNum type="arabicParenR"/>
            </a:pPr>
            <a:r>
              <a:rPr lang="cs-CZ" sz="27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Integrace všech cloud řešení</a:t>
            </a:r>
            <a:r>
              <a:rPr lang="cs-CZ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 jednom místě</a:t>
            </a:r>
            <a:endParaRPr sz="2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AutoNum type="arabicParenR"/>
            </a:pPr>
            <a:r>
              <a:rPr lang="cs-CZ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Analýza </a:t>
            </a:r>
            <a:r>
              <a:rPr lang="cs-CZ" sz="27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základních </a:t>
            </a:r>
            <a:r>
              <a:rPr lang="cs-CZ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cs-CZ" sz="27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dodatečných</a:t>
            </a:r>
            <a:r>
              <a:rPr lang="cs-CZ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</a:t>
            </a:r>
            <a:endParaRPr sz="2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429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AutoNum type="arabicParenR"/>
            </a:pPr>
            <a:r>
              <a:rPr lang="cs-CZ" sz="2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Přímé nahrání variabilní činnosti do terminálu stroje</a:t>
            </a:r>
            <a:endParaRPr sz="2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17"/>
          <p:cNvPicPr preferRelativeResize="0"/>
          <p:nvPr/>
        </p:nvPicPr>
        <p:blipFill rotWithShape="1">
          <a:blip r:embed="rId5">
            <a:alphaModFix/>
          </a:blip>
          <a:srcRect t="18924" b="13535"/>
          <a:stretch/>
        </p:blipFill>
        <p:spPr>
          <a:xfrm>
            <a:off x="479734" y="3819575"/>
            <a:ext cx="1915100" cy="8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622" y="6454078"/>
            <a:ext cx="1773310" cy="30541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7"/>
          <p:cNvSpPr txBox="1"/>
          <p:nvPr/>
        </p:nvSpPr>
        <p:spPr>
          <a:xfrm>
            <a:off x="358775" y="8823875"/>
            <a:ext cx="2157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4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Ostatní</a:t>
            </a:r>
            <a:endParaRPr b="1" dirty="0"/>
          </a:p>
        </p:txBody>
      </p:sp>
      <p:pic>
        <p:nvPicPr>
          <p:cNvPr id="250" name="Google Shape;250;p17"/>
          <p:cNvPicPr preferRelativeResize="0"/>
          <p:nvPr/>
        </p:nvPicPr>
        <p:blipFill rotWithShape="1">
          <a:blip r:embed="rId7">
            <a:alphaModFix/>
          </a:blip>
          <a:srcRect t="25598" b="15983"/>
          <a:stretch/>
        </p:blipFill>
        <p:spPr>
          <a:xfrm>
            <a:off x="421610" y="7570537"/>
            <a:ext cx="2031324" cy="7417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17"/>
          <p:cNvCxnSpPr>
            <a:stCxn id="237" idx="2"/>
            <a:endCxn id="249" idx="2"/>
          </p:cNvCxnSpPr>
          <p:nvPr/>
        </p:nvCxnSpPr>
        <p:spPr>
          <a:xfrm rot="5400000" flipH="1">
            <a:off x="8910150" y="2151225"/>
            <a:ext cx="514500" cy="15460500"/>
          </a:xfrm>
          <a:prstGeom prst="bentConnector3">
            <a:avLst>
              <a:gd name="adj1" fmla="val -4628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17"/>
          <p:cNvCxnSpPr>
            <a:stCxn id="247" idx="3"/>
          </p:cNvCxnSpPr>
          <p:nvPr/>
        </p:nvCxnSpPr>
        <p:spPr>
          <a:xfrm>
            <a:off x="2394834" y="4222625"/>
            <a:ext cx="2873400" cy="177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p17"/>
          <p:cNvCxnSpPr>
            <a:stCxn id="254" idx="3"/>
          </p:cNvCxnSpPr>
          <p:nvPr/>
        </p:nvCxnSpPr>
        <p:spPr>
          <a:xfrm>
            <a:off x="2336712" y="5390999"/>
            <a:ext cx="2951700" cy="894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p17"/>
          <p:cNvCxnSpPr>
            <a:stCxn id="248" idx="3"/>
          </p:cNvCxnSpPr>
          <p:nvPr/>
        </p:nvCxnSpPr>
        <p:spPr>
          <a:xfrm>
            <a:off x="2323932" y="6606784"/>
            <a:ext cx="2964600" cy="24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6" name="Google Shape;256;p17"/>
          <p:cNvCxnSpPr>
            <a:stCxn id="250" idx="3"/>
          </p:cNvCxnSpPr>
          <p:nvPr/>
        </p:nvCxnSpPr>
        <p:spPr>
          <a:xfrm rot="10800000" flipH="1">
            <a:off x="2452934" y="6976892"/>
            <a:ext cx="2835600" cy="96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17"/>
          <p:cNvCxnSpPr>
            <a:stCxn id="249" idx="3"/>
          </p:cNvCxnSpPr>
          <p:nvPr/>
        </p:nvCxnSpPr>
        <p:spPr>
          <a:xfrm rot="10800000" flipH="1">
            <a:off x="2515775" y="7383575"/>
            <a:ext cx="2752500" cy="184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17"/>
          <p:cNvCxnSpPr>
            <a:stCxn id="239" idx="3"/>
          </p:cNvCxnSpPr>
          <p:nvPr/>
        </p:nvCxnSpPr>
        <p:spPr>
          <a:xfrm>
            <a:off x="13097537" y="6518025"/>
            <a:ext cx="1018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4" name="Google Shape;25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612" y="4852387"/>
            <a:ext cx="1915100" cy="107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400</Words>
  <Application>Microsoft Office PowerPoint</Application>
  <PresentationFormat>Vlastní</PresentationFormat>
  <Paragraphs>127</Paragraphs>
  <Slides>12</Slides>
  <Notes>12</Notes>
  <HiddenSlides>1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8" baseType="lpstr">
      <vt:lpstr>Roboto Medium</vt:lpstr>
      <vt:lpstr>Roboto</vt:lpstr>
      <vt:lpstr>Arial</vt:lpstr>
      <vt:lpstr>Roboto Black</vt:lpstr>
      <vt:lpstr>Calibri</vt:lpstr>
      <vt:lpstr>Office Theme</vt:lpstr>
      <vt:lpstr>Urychlení přechodu světa k udržitelnému zemědělství</vt:lpstr>
      <vt:lpstr>Globální problémy v zemědělství</vt:lpstr>
      <vt:lpstr>CleverFarm výsledky</vt:lpstr>
      <vt:lpstr>Vize CleverFarm Je udělat zemědělství</vt:lpstr>
      <vt:lpstr>Nabízené hodnoty</vt:lpstr>
      <vt:lpstr>Co přináší?</vt:lpstr>
      <vt:lpstr>Transformace precizního zemědělství</vt:lpstr>
      <vt:lpstr>Unikátní metoda využíti satelitních dat</vt:lpstr>
      <vt:lpstr>Rozhodovací nástroj integrovaných dat</vt:lpstr>
      <vt:lpstr>Chytré řešení založené na senzorice</vt:lpstr>
      <vt:lpstr>Efektivní řízení farmy</vt:lpstr>
      <vt:lpstr>Kde lze řešení aplikovat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Urychlení přechodu světa k udržitelnému zemědělství</dc:title>
  <cp:lastModifiedBy>Sládeček David</cp:lastModifiedBy>
  <cp:revision>15</cp:revision>
  <dcterms:modified xsi:type="dcterms:W3CDTF">2022-12-11T21:38:53Z</dcterms:modified>
</cp:coreProperties>
</file>